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7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0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12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44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7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359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39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61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31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0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68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71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1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65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1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16C-F496-4A42-9D62-93A5A7BBA11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4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912874D-06BB-46BA-8067-EBD29F57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4190" y="1782698"/>
            <a:ext cx="4823395" cy="1646302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Slovanská vzájomnosť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BC24B106-782A-4780-B513-145FBD55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3408063" cy="1096899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05608AE2-D128-46A7-BE11-DC21CEDE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7" y="0"/>
            <a:ext cx="7765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E52993A-38B9-47F3-8D9D-C20A9B46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9" y="220879"/>
            <a:ext cx="969830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Začiatkom 19. storočia začali predstavitelia dominantných národov presadzovať ako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úradný jazyk Nemčinu a Maďarčinu.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Mnohonárodnostné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Uhorsko chceli pretvoriť na jednotnú krajinu.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Mnoho ľudí sa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pomaďarčilo </a:t>
            </a:r>
            <a:r>
              <a:rPr lang="sk-SK" sz="2400" dirty="0">
                <a:solidFill>
                  <a:schemeClr val="tx1"/>
                </a:solidFill>
              </a:rPr>
              <a:t>a očakávali, že im to prinesie výhody.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7DF56A3C-CB79-4595-8BA8-49C93712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018"/>
            <a:ext cx="9129932" cy="4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E1D78DF-837E-4C4A-BAA3-B50DAAA9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" y="156238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highlight>
                  <a:srgbClr val="FFFF00"/>
                </a:highlight>
              </a:rPr>
              <a:t>Na ceste k vzájomnému pochopeniu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382BDD7-84BE-4D68-8431-C648AFCF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11099409" cy="3880773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</a:rPr>
              <a:t>Biblická čeština spájala evanjelikov s českým prostredím.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Evanjelickí vzdelanci sa považovali za súčasť československého národa.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 20-tych rokoch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národovci obidvoch vierovyznaní nadviazali užšiu spoluprácu.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Vydávali spoločný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almanach ZORA.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Uverejňovali tam články v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biblickej češtine aj v bernolákovskej slovenčine.</a:t>
            </a:r>
          </a:p>
          <a:p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BAB0CFBD-281E-4A2D-96CE-CB1FA5B6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38" y="3731767"/>
            <a:ext cx="6425831" cy="31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dolina, príroda&#10;&#10;Automaticky generovaný popis">
            <a:extLst>
              <a:ext uri="{FF2B5EF4-FFF2-40B4-BE49-F238E27FC236}">
                <a16:creationId xmlns:a16="http://schemas.microsoft.com/office/drawing/2014/main" xmlns="" id="{5B8982A7-3A1D-403C-95FD-ADC2199C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r="3046"/>
          <a:stretch/>
        </p:blipFill>
        <p:spPr>
          <a:xfrm>
            <a:off x="2418954" y="-18521"/>
            <a:ext cx="88720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4315181-E255-4683-B57B-4AE18EB8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039" y="1951641"/>
            <a:ext cx="385112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Najvýznamnejší básnik bernolákovského hnutia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Ján Hollý.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Centrami druhej fázy slovenského národného hnutia sa stali Budín a Pešť.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Pôsobil tu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Martin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Hanuliak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a Ján Kollár.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7E4082-D7AE-40AB-9BCE-2FEC557C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6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Generácia Slávie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81963A9-9372-44D2-85EC-0200E2C0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6609" y="569496"/>
            <a:ext cx="7288696" cy="3880773"/>
          </a:xfrm>
        </p:spPr>
        <p:txBody>
          <a:bodyPr>
            <a:normAutofit fontScale="92500"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Kollár podporoval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ideu slovanskej vzájomnosti – rozvíjanie vzťahov medzi všetkými Slovanmi.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Kvôli podobným jazykom sa považovali za členov jedného slovanského národa.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Kollár napísal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básnickú skladbu Slávy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dcera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Spis 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literárnej vzájomnosti medzi kmeňmi a nárečiami slovanskými.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Významným vedcom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Pavol Jozef Šafárik.</a:t>
            </a:r>
          </a:p>
          <a:p>
            <a:r>
              <a:rPr lang="sk-SK" sz="2400" dirty="0">
                <a:solidFill>
                  <a:schemeClr val="tx1"/>
                </a:solidFill>
              </a:rPr>
              <a:t>Zaoberal sa dejinami, literatúrou a kultúrou Slovanov.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5B508D73-CB1D-4FB8-A0B5-B1761DB0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0"/>
            <a:ext cx="5720862" cy="395302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4404EB36-42F4-4781-A008-21CE67D56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3742006"/>
            <a:ext cx="5130018" cy="3115993"/>
          </a:xfrm>
          <a:prstGeom prst="rect">
            <a:avLst/>
          </a:prstGeom>
        </p:spPr>
      </p:pic>
      <p:pic>
        <p:nvPicPr>
          <p:cNvPr id="9" name="Obrázok 8" descr="Obrázok, na ktorom je text, muž, osoba, vnútri&#10;&#10;Automaticky generovaný popis">
            <a:extLst>
              <a:ext uri="{FF2B5EF4-FFF2-40B4-BE49-F238E27FC236}">
                <a16:creationId xmlns:a16="http://schemas.microsoft.com/office/drawing/2014/main" xmlns="" id="{ABF5644B-39A0-4F5B-887E-5CEE374C7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63" y="4332849"/>
            <a:ext cx="2836637" cy="24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87D9F5F-E6F1-48DE-90A8-63B1652F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26" y="0"/>
            <a:ext cx="5540922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Slovania tvorili väčšinu obyvateľov Uhorska.</a:t>
            </a:r>
          </a:p>
          <a:p>
            <a:r>
              <a:rPr lang="sk-SK" sz="2000" dirty="0">
                <a:solidFill>
                  <a:schemeClr val="tx1"/>
                </a:solidFill>
              </a:rPr>
              <a:t>Maďarov tieto plány Slovanov znepokojovali.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Báli sa, že Slovania si budú chcieť vytvoriť aj vlastný štát.</a:t>
            </a:r>
          </a:p>
          <a:p>
            <a:r>
              <a:rPr lang="sk-SK" sz="2000" dirty="0">
                <a:solidFill>
                  <a:schemeClr val="tx1"/>
                </a:solidFill>
              </a:rPr>
              <a:t>Najväčším strašiakom bolo, že sa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Slovania v ríši spoja s Ruskom.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Ideu slovanskej vzájomnosti preto považovali za nebezpečnú a stúpencov začali prenasledovať.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330CBD7F-39DF-4BB5-8B0F-0CBD9442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6" y="0"/>
            <a:ext cx="6732104" cy="6858000"/>
          </a:xfrm>
          <a:prstGeom prst="rect">
            <a:avLst/>
          </a:prstGeom>
        </p:spPr>
      </p:pic>
      <p:pic>
        <p:nvPicPr>
          <p:cNvPr id="7" name="Obrázok 6" descr="Obrázok, na ktorom je text, vonkajšie, trávnik, osoba&#10;&#10;Automaticky generovaný popis">
            <a:extLst>
              <a:ext uri="{FF2B5EF4-FFF2-40B4-BE49-F238E27FC236}">
                <a16:creationId xmlns:a16="http://schemas.microsoft.com/office/drawing/2014/main" xmlns="" id="{BBD093DD-8F64-45EA-B8B9-DE258E38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" y="3631096"/>
            <a:ext cx="5540922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399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227</Words>
  <Application>Microsoft Office PowerPoint</Application>
  <PresentationFormat>Vlastná</PresentationFormat>
  <Paragraphs>26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Fazeta</vt:lpstr>
      <vt:lpstr>Slovanská vzájomnosť</vt:lpstr>
      <vt:lpstr>Prezentácia programu PowerPoint</vt:lpstr>
      <vt:lpstr>Na ceste k vzájomnému pochopeniu</vt:lpstr>
      <vt:lpstr>Prezentácia programu PowerPoint</vt:lpstr>
      <vt:lpstr>Generácia Slávie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Slovanská vzájomnosť</dc:title>
  <dc:creator>takac.tomas1863@gmail.com</dc:creator>
  <cp:lastModifiedBy>Raduz</cp:lastModifiedBy>
  <cp:revision>5</cp:revision>
  <dcterms:created xsi:type="dcterms:W3CDTF">2020-11-04T08:05:52Z</dcterms:created>
  <dcterms:modified xsi:type="dcterms:W3CDTF">2020-12-07T13:35:41Z</dcterms:modified>
</cp:coreProperties>
</file>