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-10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334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05515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05515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05515e0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05515e0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05515e0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05515e0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05515e0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05515e0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05515e0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05515e0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Rakúsko-uhorské vyrovnanie a Slováci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Dualizmus = 2 krajiny, 2 vlády, 1 panovník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maďarskí politici dosiahli, aby sa monarchia rozdelila na dve časti (Rakúsko a Uhorsko) so samostatnými vládami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 u="sng"/>
              <a:t>spoločné mali len: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ministerstvo zahraničných vecí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ministerstvo vojska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ministerstvo financií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tento systém sa volá </a:t>
            </a:r>
            <a:r>
              <a:rPr lang="sk" b="1"/>
              <a:t>dualizmus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Národnostné menšiny v Uhorsku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už sa nemohli spoliehať na pomoc cisára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všetko museli vybavovať v Pešti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silnela maďarizácia (maďarský jazyk sa stal štátnym jazykom, povinne sa vyučovala v školách)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zvýšil sa národnostný útlak (kto nebol Maďar, ten nebol nič)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na Slovensku sa zrušili gymnáziá, Matica slovenská i spolky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kto sa postavil proti maďarizácii, bol sledovaný a veľakrát i potrestaný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Aktivity Slovákov na svoju obranu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slovenskí vzdelanci sa spoliehali na pomoc Česka a Ruska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slovensko-českú spoluprácu podporoval </a:t>
            </a:r>
            <a:r>
              <a:rPr lang="sk" b="1"/>
              <a:t>Tomáš Garrigue Masaryk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“hlasisti” - skupina, ktorá túto spoluprácu podporovala príspevkami do časopisu Hlas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 b="1"/>
              <a:t>Andrej Hlinka,</a:t>
            </a:r>
            <a:r>
              <a:rPr lang="sk"/>
              <a:t> kňaz a politik, založil Slovenskú ľudovú stranu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Černovská tragédia, 1907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 b="1"/>
              <a:t>bola vyvrcholením národnostného útlaku na Slovensku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v Černovej mal vysvätiť novopostavený kostol Andrej Hlinka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Hlinkovi ale kvôli politickej činnosti zakázali vykonávať kňažskú službu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do Černovej poslali žandárov na “urobenie poriadku”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Černovčania vyzvali žandárov, aby z dediny odišli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veliteľ žandárov rozkázal strieľať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zastrelili 15 ľudí a takmer 30 ťažko zranili (boli medzi nimi ženy i deti)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 b="1"/>
              <a:t>27. október je dodnes pamätným dňom v SR (Deň černovskej tragédie)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Kultúrny život po zániku Matice slovenskej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kultúrny život na Slovensku sa snažili udržiavať: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spolky najrôznejšieho zamerania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Živena - spolok slovenských žien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národná tlačiareň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Muzeálna slovenská spoločnosť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k"/>
              <a:t>Spolok sv. Vojtecha (vydával náboženskú literatúru)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Prezentácia na obrazovke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Rakúsko-uhorské vyrovnanie a Slováci</vt:lpstr>
      <vt:lpstr>Dualizmus = 2 krajiny, 2 vlády, 1 panovník</vt:lpstr>
      <vt:lpstr>Národnostné menšiny v Uhorsku</vt:lpstr>
      <vt:lpstr>Aktivity Slovákov na svoju obranu</vt:lpstr>
      <vt:lpstr>Černovská tragédia, 1907</vt:lpstr>
      <vt:lpstr>Kultúrny život po zániku Matice slovenskej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Rakúsko-uhorské vyrovnanie a Slováci</dc:title>
  <dc:creator>Raduz</dc:creator>
  <cp:lastModifiedBy>Raduz</cp:lastModifiedBy>
  <cp:revision>1</cp:revision>
  <dcterms:modified xsi:type="dcterms:W3CDTF">2021-03-29T15:46:58Z</dcterms:modified>
</cp:coreProperties>
</file>