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24. 11. 2017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  <a:endParaRPr lang="sk-SK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Objekt štúdia GEO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bol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Eratosthénes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Mohorovičičova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plocha diskontinuity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Prírodné zdroje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Uzol, sieť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1752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Ekologická stabilita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slumy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Vymenujte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aspoň 5 problémov veľkomiest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419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4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0010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Rozmiestnenie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obyv.na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Zemi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ekuména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200400"/>
            <a:ext cx="73914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Etapy rastu počtu obyv.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572000"/>
            <a:ext cx="7543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Štruktúra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obyv.podľa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veku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97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53</Words>
  <Application>Microsoft Office PowerPoint</Application>
  <PresentationFormat>Prezentácia na obrazovke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OPAKOVANIE</vt:lpstr>
      <vt:lpstr>Objekt štúdia GEO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Guest</cp:lastModifiedBy>
  <cp:revision>10</cp:revision>
  <dcterms:created xsi:type="dcterms:W3CDTF">2016-11-06T09:29:50Z</dcterms:created>
  <dcterms:modified xsi:type="dcterms:W3CDTF">2017-11-24T06:02:36Z</dcterms:modified>
</cp:coreProperties>
</file>