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10.01.2023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10.01.2023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10.01.2023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10.01.2023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58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b="1" dirty="0" smtClean="0"/>
              <a:t>Chemické značky </a:t>
            </a:r>
            <a:r>
              <a:rPr lang="sk-SK" sz="5400" b="1" dirty="0" smtClean="0">
                <a:sym typeface="Wingdings" panose="05000000000000000000" pitchFamily="2" charset="2"/>
              </a:rPr>
              <a:t>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  <a:solidFill>
            <a:srgbClr val="FFFF99"/>
          </a:solidFill>
        </p:spPr>
        <p:txBody>
          <a:bodyPr>
            <a:noAutofit/>
          </a:bodyPr>
          <a:lstStyle/>
          <a:p>
            <a:r>
              <a:rPr lang="sk-SK" sz="4000" dirty="0" smtClean="0"/>
              <a:t>Pochádzajú z latinských názvov prvkov</a:t>
            </a:r>
          </a:p>
          <a:p>
            <a:r>
              <a:rPr lang="sk-SK" sz="4000" dirty="0" smtClean="0"/>
              <a:t>Ak značku tvorí 1 písmeno, je VŽDY </a:t>
            </a:r>
            <a:r>
              <a:rPr lang="sk-SK" sz="4000" dirty="0" smtClean="0"/>
              <a:t>veľké (</a:t>
            </a:r>
            <a:r>
              <a:rPr lang="sk-SK" sz="4000" dirty="0" err="1" smtClean="0"/>
              <a:t>pr</a:t>
            </a:r>
            <a:r>
              <a:rPr lang="sk-SK" sz="4000" dirty="0" smtClean="0"/>
              <a:t>. H, N, O...)</a:t>
            </a:r>
            <a:endParaRPr lang="sk-SK" sz="4000" dirty="0" smtClean="0"/>
          </a:p>
          <a:p>
            <a:r>
              <a:rPr lang="sk-SK" sz="4000" dirty="0" smtClean="0"/>
              <a:t>Ak značku tvoria 2 písmená, je 1.VŽDY veľké a 2.VŽDY malé </a:t>
            </a:r>
            <a:r>
              <a:rPr lang="sk-SK" sz="4000" dirty="0" smtClean="0"/>
              <a:t>!!!</a:t>
            </a:r>
          </a:p>
          <a:p>
            <a:r>
              <a:rPr lang="sk-SK" sz="4000" dirty="0" err="1" smtClean="0"/>
              <a:t>pr</a:t>
            </a:r>
            <a:r>
              <a:rPr lang="sk-SK" sz="4000" dirty="0" smtClean="0"/>
              <a:t>. Na, Ca</a:t>
            </a:r>
            <a:r>
              <a:rPr lang="sk-SK" sz="4000" dirty="0" smtClean="0"/>
              <a:t>  </a:t>
            </a:r>
            <a:endParaRPr lang="sk-SK" sz="4000" dirty="0" smtClean="0"/>
          </a:p>
          <a:p>
            <a:pPr marL="0" indent="0">
              <a:buNone/>
            </a:pPr>
            <a:r>
              <a:rPr lang="sk-SK" sz="4000" dirty="0" smtClean="0"/>
              <a:t> 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15860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sk-SK" dirty="0" err="1" smtClean="0"/>
              <a:t>A.Napíšte</a:t>
            </a:r>
            <a:r>
              <a:rPr lang="sk-SK" dirty="0" smtClean="0"/>
              <a:t> </a:t>
            </a:r>
            <a:r>
              <a:rPr lang="sk-SK" dirty="0"/>
              <a:t>chemickú značku prvkov: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728192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smtClean="0"/>
              <a:t>1.vodík                 2. uhlík        3.sodík</a:t>
            </a:r>
          </a:p>
          <a:p>
            <a:pPr marL="0" indent="0">
              <a:buNone/>
            </a:pPr>
            <a:r>
              <a:rPr lang="sk-SK" dirty="0" smtClean="0"/>
              <a:t>4.hliník                 5.striebro       6.síra</a:t>
            </a:r>
          </a:p>
          <a:p>
            <a:pPr marL="0" indent="0">
              <a:buNone/>
            </a:pPr>
            <a:r>
              <a:rPr lang="sk-SK" dirty="0" smtClean="0"/>
              <a:t>7.železo                8. dusík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28577" y="400506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err="1" smtClean="0"/>
              <a:t>B.Napíšte</a:t>
            </a:r>
            <a:r>
              <a:rPr lang="sk-SK" dirty="0" smtClean="0"/>
              <a:t> názov prvku k chemickej značke:</a:t>
            </a:r>
            <a:endParaRPr lang="sk-SK" dirty="0"/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50034" y="4725144"/>
            <a:ext cx="8229600" cy="172819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k-SK" dirty="0" smtClean="0"/>
              <a:t>1.Mg                     2. </a:t>
            </a:r>
            <a:r>
              <a:rPr lang="sk-SK" dirty="0" err="1" smtClean="0"/>
              <a:t>Ca</a:t>
            </a:r>
            <a:r>
              <a:rPr lang="sk-SK" dirty="0" smtClean="0"/>
              <a:t>                3.Cu</a:t>
            </a:r>
          </a:p>
          <a:p>
            <a:pPr marL="0" indent="0">
              <a:buFont typeface="Arial" pitchFamily="34" charset="0"/>
              <a:buNone/>
            </a:pPr>
            <a:r>
              <a:rPr lang="sk-SK" dirty="0" smtClean="0"/>
              <a:t>4.N                         5.Cl                  6.Au</a:t>
            </a:r>
          </a:p>
          <a:p>
            <a:pPr marL="0" indent="0">
              <a:buFont typeface="Arial" pitchFamily="34" charset="0"/>
              <a:buNone/>
            </a:pPr>
            <a:r>
              <a:rPr lang="sk-SK" dirty="0" smtClean="0"/>
              <a:t>7. </a:t>
            </a:r>
            <a:r>
              <a:rPr lang="sk-SK" dirty="0"/>
              <a:t>O</a:t>
            </a:r>
            <a:r>
              <a:rPr lang="sk-SK" dirty="0" smtClean="0"/>
              <a:t>                        8. 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89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431262"/>
              </p:ext>
            </p:extLst>
          </p:nvPr>
        </p:nvGraphicFramePr>
        <p:xfrm>
          <a:off x="1763688" y="188640"/>
          <a:ext cx="5328592" cy="640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</a:tblGrid>
              <a:tr h="915530"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Názov prvku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značka</a:t>
                      </a:r>
                      <a:endParaRPr lang="sk-SK" sz="36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kyslík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O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Dusík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N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Vodík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H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Uhlík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C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Síra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S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sodík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Na</a:t>
                      </a:r>
                      <a:endParaRPr lang="sk-SK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4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14072"/>
              </p:ext>
            </p:extLst>
          </p:nvPr>
        </p:nvGraphicFramePr>
        <p:xfrm>
          <a:off x="1763688" y="188640"/>
          <a:ext cx="5832648" cy="640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24"/>
                <a:gridCol w="2916324"/>
              </a:tblGrid>
              <a:tr h="1068119"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Názov prvku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značka</a:t>
                      </a:r>
                      <a:endParaRPr lang="sk-SK" sz="3600" dirty="0"/>
                    </a:p>
                  </a:txBody>
                  <a:tcPr/>
                </a:tc>
              </a:tr>
              <a:tr h="1068119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chlór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Cl</a:t>
                      </a:r>
                      <a:endParaRPr lang="sk-SK" sz="4000" dirty="0"/>
                    </a:p>
                  </a:txBody>
                  <a:tcPr/>
                </a:tc>
              </a:tr>
              <a:tr h="1068119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draslík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K</a:t>
                      </a:r>
                      <a:endParaRPr lang="sk-SK" sz="4000" dirty="0"/>
                    </a:p>
                  </a:txBody>
                  <a:tcPr/>
                </a:tc>
              </a:tr>
              <a:tr h="1068119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Zlato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Au</a:t>
                      </a:r>
                      <a:endParaRPr lang="sk-SK" sz="4000" dirty="0"/>
                    </a:p>
                  </a:txBody>
                  <a:tcPr/>
                </a:tc>
              </a:tr>
              <a:tr h="1068119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striebro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Ag</a:t>
                      </a:r>
                      <a:endParaRPr lang="sk-SK" sz="4000" dirty="0"/>
                    </a:p>
                  </a:txBody>
                  <a:tcPr/>
                </a:tc>
              </a:tr>
              <a:tr h="1068119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hliník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Al</a:t>
                      </a:r>
                      <a:endParaRPr lang="sk-SK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5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078860"/>
              </p:ext>
            </p:extLst>
          </p:nvPr>
        </p:nvGraphicFramePr>
        <p:xfrm>
          <a:off x="1763688" y="188640"/>
          <a:ext cx="5328592" cy="640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</a:tblGrid>
              <a:tr h="915530"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Názov prvku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značka</a:t>
                      </a:r>
                      <a:endParaRPr lang="sk-SK" sz="36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železo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Fe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Horčík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Mg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Meď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Cu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smtClean="0"/>
                        <a:t>Vápnik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Ca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122</Words>
  <Application>Microsoft Office PowerPoint</Application>
  <PresentationFormat>Prezentácia na obrazovke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Motív Office</vt:lpstr>
      <vt:lpstr>Prezentácia programu PowerPoint</vt:lpstr>
      <vt:lpstr>Chemické značky </vt:lpstr>
      <vt:lpstr>A.Napíšte chemickú značku prvkov: 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ucitel</cp:lastModifiedBy>
  <cp:revision>13</cp:revision>
  <dcterms:created xsi:type="dcterms:W3CDTF">2021-03-03T06:36:37Z</dcterms:created>
  <dcterms:modified xsi:type="dcterms:W3CDTF">2023-01-10T07:45:06Z</dcterms:modified>
</cp:coreProperties>
</file>