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1" r:id="rId3"/>
    <p:sldId id="299" r:id="rId4"/>
    <p:sldId id="282" r:id="rId5"/>
    <p:sldId id="294" r:id="rId6"/>
    <p:sldId id="300" r:id="rId7"/>
    <p:sldId id="283" r:id="rId8"/>
    <p:sldId id="301" r:id="rId9"/>
    <p:sldId id="284" r:id="rId10"/>
    <p:sldId id="267" r:id="rId11"/>
    <p:sldId id="309" r:id="rId12"/>
    <p:sldId id="310" r:id="rId13"/>
    <p:sldId id="278" r:id="rId14"/>
    <p:sldId id="302" r:id="rId15"/>
    <p:sldId id="258" r:id="rId16"/>
    <p:sldId id="296" r:id="rId17"/>
    <p:sldId id="292" r:id="rId18"/>
    <p:sldId id="291" r:id="rId19"/>
    <p:sldId id="293" r:id="rId20"/>
    <p:sldId id="260" r:id="rId21"/>
    <p:sldId id="262" r:id="rId22"/>
    <p:sldId id="297" r:id="rId23"/>
    <p:sldId id="306" r:id="rId24"/>
    <p:sldId id="271" r:id="rId25"/>
    <p:sldId id="308" r:id="rId26"/>
    <p:sldId id="280" r:id="rId27"/>
    <p:sldId id="30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C0867288-5D33-4983-9F43-D40A6F086624}">
          <p14:sldIdLst>
            <p14:sldId id="256"/>
            <p14:sldId id="281"/>
            <p14:sldId id="299"/>
            <p14:sldId id="282"/>
            <p14:sldId id="294"/>
            <p14:sldId id="300"/>
            <p14:sldId id="283"/>
            <p14:sldId id="301"/>
            <p14:sldId id="284"/>
            <p14:sldId id="267"/>
            <p14:sldId id="309"/>
            <p14:sldId id="310"/>
            <p14:sldId id="278"/>
            <p14:sldId id="302"/>
            <p14:sldId id="258"/>
            <p14:sldId id="296"/>
            <p14:sldId id="292"/>
            <p14:sldId id="291"/>
            <p14:sldId id="293"/>
            <p14:sldId id="260"/>
            <p14:sldId id="262"/>
            <p14:sldId id="297"/>
            <p14:sldId id="306"/>
            <p14:sldId id="271"/>
            <p14:sldId id="308"/>
            <p14:sldId id="280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1E1E1E"/>
    <a:srgbClr val="FFCC99"/>
    <a:srgbClr val="FFBF00"/>
    <a:srgbClr val="FFC000"/>
    <a:srgbClr val="FACA00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AE64C-233B-4448-ACE2-CD130BDDD19A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sk-SK"/>
        </a:p>
      </dgm:t>
    </dgm:pt>
    <dgm:pt modelId="{5B728250-DECB-4DBA-AAB5-B4BBBE4B123F}">
      <dgm:prSet phldrT="[Text]" custT="1"/>
      <dgm:spPr>
        <a:solidFill>
          <a:srgbClr val="FFC000"/>
        </a:solidFill>
      </dgm:spPr>
      <dgm:t>
        <a:bodyPr/>
        <a:lstStyle/>
        <a:p>
          <a:r>
            <a:rPr lang="sk-SK" sz="3200" b="1" dirty="0">
              <a:solidFill>
                <a:srgbClr val="1E1E1E"/>
              </a:solidFill>
            </a:rPr>
            <a:t>JONO</a:t>
          </a:r>
          <a:r>
            <a:rPr lang="sk-SK" sz="2500" dirty="0"/>
            <a:t> </a:t>
          </a:r>
          <a:br>
            <a:rPr lang="sk-SK" sz="2500" dirty="0"/>
          </a:br>
          <a:r>
            <a:rPr lang="sk-SK" sz="2000" i="0" dirty="0"/>
            <a:t>jednotka ochrany ničeného objektu</a:t>
          </a:r>
        </a:p>
      </dgm:t>
    </dgm:pt>
    <dgm:pt modelId="{2D259269-FC76-4556-ADD2-C3B7552A1F4B}" type="parTrans" cxnId="{0E361411-8251-4927-8358-10E4FA77F86C}">
      <dgm:prSet/>
      <dgm:spPr/>
      <dgm:t>
        <a:bodyPr/>
        <a:lstStyle/>
        <a:p>
          <a:endParaRPr lang="sk-SK"/>
        </a:p>
      </dgm:t>
    </dgm:pt>
    <dgm:pt modelId="{3B814CF3-366A-4BB7-AF20-8A9B40279132}" type="sibTrans" cxnId="{0E361411-8251-4927-8358-10E4FA77F86C}">
      <dgm:prSet/>
      <dgm:spPr/>
      <dgm:t>
        <a:bodyPr/>
        <a:lstStyle/>
        <a:p>
          <a:endParaRPr lang="sk-SK"/>
        </a:p>
      </dgm:t>
    </dgm:pt>
    <dgm:pt modelId="{FCFD7261-5405-4A1C-8DB6-379ADF34862B}">
      <dgm:prSet phldrT="[Text]" custT="1"/>
      <dgm:spPr>
        <a:solidFill>
          <a:srgbClr val="FF9933"/>
        </a:solidFill>
      </dgm:spPr>
      <dgm:t>
        <a:bodyPr/>
        <a:lstStyle/>
        <a:p>
          <a:r>
            <a:rPr lang="sk-SK" sz="3200" b="1" dirty="0" err="1">
              <a:solidFill>
                <a:srgbClr val="1E1E1E"/>
              </a:solidFill>
            </a:rPr>
            <a:t>SkPN</a:t>
          </a:r>
          <a:r>
            <a:rPr lang="sk-SK" sz="2600" b="1" dirty="0">
              <a:solidFill>
                <a:srgbClr val="1E1E1E"/>
              </a:solidFill>
            </a:rPr>
            <a:t> </a:t>
          </a:r>
          <a:br>
            <a:rPr lang="sk-SK" sz="2600" dirty="0"/>
          </a:br>
          <a:r>
            <a:rPr lang="sk-SK" sz="2000" dirty="0"/>
            <a:t>skupina prípravy ničenia</a:t>
          </a:r>
        </a:p>
      </dgm:t>
    </dgm:pt>
    <dgm:pt modelId="{522AF90D-7943-442B-9AE5-C3E3F3D324D0}" type="parTrans" cxnId="{CE6DA90F-215B-44AF-9980-84CFEF02800A}">
      <dgm:prSet/>
      <dgm:spPr/>
      <dgm:t>
        <a:bodyPr/>
        <a:lstStyle/>
        <a:p>
          <a:endParaRPr lang="sk-SK"/>
        </a:p>
      </dgm:t>
    </dgm:pt>
    <dgm:pt modelId="{C590AF4E-2C17-456D-825E-23D31857C02B}" type="sibTrans" cxnId="{CE6DA90F-215B-44AF-9980-84CFEF02800A}">
      <dgm:prSet/>
      <dgm:spPr/>
      <dgm:t>
        <a:bodyPr/>
        <a:lstStyle/>
        <a:p>
          <a:endParaRPr lang="sk-SK"/>
        </a:p>
      </dgm:t>
    </dgm:pt>
    <dgm:pt modelId="{11A69DB7-7F5D-4D82-A543-FC97A184D9BE}">
      <dgm:prSet phldrT="[Text]" custT="1"/>
      <dgm:spPr>
        <a:solidFill>
          <a:srgbClr val="FF6600"/>
        </a:solidFill>
      </dgm:spPr>
      <dgm:t>
        <a:bodyPr/>
        <a:lstStyle/>
        <a:p>
          <a:r>
            <a:rPr lang="sk-SK" sz="3200" b="1" dirty="0">
              <a:solidFill>
                <a:srgbClr val="1E1E1E"/>
              </a:solidFill>
            </a:rPr>
            <a:t>RH</a:t>
          </a:r>
          <a:r>
            <a:rPr lang="sk-SK" sz="3200" b="1" dirty="0"/>
            <a:t> </a:t>
          </a:r>
          <a:br>
            <a:rPr lang="sk-SK" sz="3200" dirty="0"/>
          </a:br>
          <a:r>
            <a:rPr lang="sk-SK" sz="2000" dirty="0"/>
            <a:t>roznetová hliadka</a:t>
          </a:r>
          <a:br>
            <a:rPr lang="sk-SK" sz="2000" dirty="0"/>
          </a:br>
          <a:endParaRPr lang="sk-SK" sz="2000" dirty="0"/>
        </a:p>
      </dgm:t>
    </dgm:pt>
    <dgm:pt modelId="{80494985-CF6A-4C60-85CE-CD85C20BD752}" type="parTrans" cxnId="{4918627F-3649-419C-A38E-423CB7C3A9CD}">
      <dgm:prSet/>
      <dgm:spPr/>
      <dgm:t>
        <a:bodyPr/>
        <a:lstStyle/>
        <a:p>
          <a:endParaRPr lang="sk-SK"/>
        </a:p>
      </dgm:t>
    </dgm:pt>
    <dgm:pt modelId="{F39E4CD1-55F4-4983-B1A5-4A22069EB5EB}" type="sibTrans" cxnId="{4918627F-3649-419C-A38E-423CB7C3A9CD}">
      <dgm:prSet/>
      <dgm:spPr/>
      <dgm:t>
        <a:bodyPr/>
        <a:lstStyle/>
        <a:p>
          <a:endParaRPr lang="sk-SK"/>
        </a:p>
      </dgm:t>
    </dgm:pt>
    <dgm:pt modelId="{E5724E5A-0422-4320-BABF-127F9A3B132C}" type="pres">
      <dgm:prSet presAssocID="{238AE64C-233B-4448-ACE2-CD130BDDD19A}" presName="diagram" presStyleCnt="0">
        <dgm:presLayoutVars>
          <dgm:dir/>
          <dgm:resizeHandles val="exact"/>
        </dgm:presLayoutVars>
      </dgm:prSet>
      <dgm:spPr/>
    </dgm:pt>
    <dgm:pt modelId="{E6071676-841B-4BD6-B53B-87906737095E}" type="pres">
      <dgm:prSet presAssocID="{5B728250-DECB-4DBA-AAB5-B4BBBE4B123F}" presName="node" presStyleLbl="node1" presStyleIdx="0" presStyleCnt="3">
        <dgm:presLayoutVars>
          <dgm:bulletEnabled val="1"/>
        </dgm:presLayoutVars>
      </dgm:prSet>
      <dgm:spPr/>
    </dgm:pt>
    <dgm:pt modelId="{8FB1A3D9-3375-498E-9356-693D5E185987}" type="pres">
      <dgm:prSet presAssocID="{3B814CF3-366A-4BB7-AF20-8A9B40279132}" presName="sibTrans" presStyleCnt="0"/>
      <dgm:spPr/>
    </dgm:pt>
    <dgm:pt modelId="{6145DD5B-9FCA-42C4-91DB-CB5FE3150403}" type="pres">
      <dgm:prSet presAssocID="{FCFD7261-5405-4A1C-8DB6-379ADF34862B}" presName="node" presStyleLbl="node1" presStyleIdx="1" presStyleCnt="3">
        <dgm:presLayoutVars>
          <dgm:bulletEnabled val="1"/>
        </dgm:presLayoutVars>
      </dgm:prSet>
      <dgm:spPr/>
    </dgm:pt>
    <dgm:pt modelId="{91607E58-2EE3-459E-AA9A-C6E2C98A5A8E}" type="pres">
      <dgm:prSet presAssocID="{C590AF4E-2C17-456D-825E-23D31857C02B}" presName="sibTrans" presStyleCnt="0"/>
      <dgm:spPr/>
    </dgm:pt>
    <dgm:pt modelId="{3626AB77-DC7F-46A8-9C01-DC275EA352EE}" type="pres">
      <dgm:prSet presAssocID="{11A69DB7-7F5D-4D82-A543-FC97A184D9BE}" presName="node" presStyleLbl="node1" presStyleIdx="2" presStyleCnt="3">
        <dgm:presLayoutVars>
          <dgm:bulletEnabled val="1"/>
        </dgm:presLayoutVars>
      </dgm:prSet>
      <dgm:spPr/>
    </dgm:pt>
  </dgm:ptLst>
  <dgm:cxnLst>
    <dgm:cxn modelId="{CE6DA90F-215B-44AF-9980-84CFEF02800A}" srcId="{238AE64C-233B-4448-ACE2-CD130BDDD19A}" destId="{FCFD7261-5405-4A1C-8DB6-379ADF34862B}" srcOrd="1" destOrd="0" parTransId="{522AF90D-7943-442B-9AE5-C3E3F3D324D0}" sibTransId="{C590AF4E-2C17-456D-825E-23D31857C02B}"/>
    <dgm:cxn modelId="{0E361411-8251-4927-8358-10E4FA77F86C}" srcId="{238AE64C-233B-4448-ACE2-CD130BDDD19A}" destId="{5B728250-DECB-4DBA-AAB5-B4BBBE4B123F}" srcOrd="0" destOrd="0" parTransId="{2D259269-FC76-4556-ADD2-C3B7552A1F4B}" sibTransId="{3B814CF3-366A-4BB7-AF20-8A9B40279132}"/>
    <dgm:cxn modelId="{B30CDB35-7772-4F26-B4FD-01BC844880C9}" type="presOf" srcId="{FCFD7261-5405-4A1C-8DB6-379ADF34862B}" destId="{6145DD5B-9FCA-42C4-91DB-CB5FE3150403}" srcOrd="0" destOrd="0" presId="urn:microsoft.com/office/officeart/2005/8/layout/default"/>
    <dgm:cxn modelId="{E6B89936-0E27-4C6D-A0F5-420C097C1EAB}" type="presOf" srcId="{11A69DB7-7F5D-4D82-A543-FC97A184D9BE}" destId="{3626AB77-DC7F-46A8-9C01-DC275EA352EE}" srcOrd="0" destOrd="0" presId="urn:microsoft.com/office/officeart/2005/8/layout/default"/>
    <dgm:cxn modelId="{3D1FA636-2AB5-4D06-ADC9-1A43B74DA946}" type="presOf" srcId="{5B728250-DECB-4DBA-AAB5-B4BBBE4B123F}" destId="{E6071676-841B-4BD6-B53B-87906737095E}" srcOrd="0" destOrd="0" presId="urn:microsoft.com/office/officeart/2005/8/layout/default"/>
    <dgm:cxn modelId="{D2216B57-56D5-4BE0-BA51-1DD7DAB392F2}" type="presOf" srcId="{238AE64C-233B-4448-ACE2-CD130BDDD19A}" destId="{E5724E5A-0422-4320-BABF-127F9A3B132C}" srcOrd="0" destOrd="0" presId="urn:microsoft.com/office/officeart/2005/8/layout/default"/>
    <dgm:cxn modelId="{4918627F-3649-419C-A38E-423CB7C3A9CD}" srcId="{238AE64C-233B-4448-ACE2-CD130BDDD19A}" destId="{11A69DB7-7F5D-4D82-A543-FC97A184D9BE}" srcOrd="2" destOrd="0" parTransId="{80494985-CF6A-4C60-85CE-CD85C20BD752}" sibTransId="{F39E4CD1-55F4-4983-B1A5-4A22069EB5EB}"/>
    <dgm:cxn modelId="{08418571-16DC-4844-A6D3-4BF816845B10}" type="presParOf" srcId="{E5724E5A-0422-4320-BABF-127F9A3B132C}" destId="{E6071676-841B-4BD6-B53B-87906737095E}" srcOrd="0" destOrd="0" presId="urn:microsoft.com/office/officeart/2005/8/layout/default"/>
    <dgm:cxn modelId="{5C112CB9-B185-493E-B247-EBCB62C95A5C}" type="presParOf" srcId="{E5724E5A-0422-4320-BABF-127F9A3B132C}" destId="{8FB1A3D9-3375-498E-9356-693D5E185987}" srcOrd="1" destOrd="0" presId="urn:microsoft.com/office/officeart/2005/8/layout/default"/>
    <dgm:cxn modelId="{E079A320-9E7B-4DAF-8B5F-B1248C4FAD7C}" type="presParOf" srcId="{E5724E5A-0422-4320-BABF-127F9A3B132C}" destId="{6145DD5B-9FCA-42C4-91DB-CB5FE3150403}" srcOrd="2" destOrd="0" presId="urn:microsoft.com/office/officeart/2005/8/layout/default"/>
    <dgm:cxn modelId="{BE3B716F-EA4E-4EF8-9C70-EC6AA68B21AB}" type="presParOf" srcId="{E5724E5A-0422-4320-BABF-127F9A3B132C}" destId="{91607E58-2EE3-459E-AA9A-C6E2C98A5A8E}" srcOrd="3" destOrd="0" presId="urn:microsoft.com/office/officeart/2005/8/layout/default"/>
    <dgm:cxn modelId="{E6DD632B-8DBC-4BBA-806B-8341AEF3D24E}" type="presParOf" srcId="{E5724E5A-0422-4320-BABF-127F9A3B132C}" destId="{3626AB77-DC7F-46A8-9C01-DC275EA352E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37BA90-8901-4E20-B10B-9B7A39279F6C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07236CE0-9776-42B2-A9CF-704157E8EF07}">
      <dgm:prSet phldrT="[Text]" custT="1"/>
      <dgm:spPr/>
      <dgm:t>
        <a:bodyPr anchor="ctr"/>
        <a:lstStyle/>
        <a:p>
          <a:r>
            <a:rPr lang="sk-SK" sz="2000" b="1" dirty="0"/>
            <a:t>Taktická a odborná taktická príprava</a:t>
          </a:r>
        </a:p>
      </dgm:t>
    </dgm:pt>
    <dgm:pt modelId="{3B02F804-2FA7-483A-A386-562963D3BA20}" type="parTrans" cxnId="{0BD963DF-254B-4816-B133-DF2F8EF28C6B}">
      <dgm:prSet/>
      <dgm:spPr/>
      <dgm:t>
        <a:bodyPr/>
        <a:lstStyle/>
        <a:p>
          <a:endParaRPr lang="sk-SK"/>
        </a:p>
      </dgm:t>
    </dgm:pt>
    <dgm:pt modelId="{2361B69A-CC79-48C7-A2F8-9CF213ACE8C7}" type="sibTrans" cxnId="{0BD963DF-254B-4816-B133-DF2F8EF28C6B}">
      <dgm:prSet/>
      <dgm:spPr/>
      <dgm:t>
        <a:bodyPr/>
        <a:lstStyle/>
        <a:p>
          <a:endParaRPr lang="sk-SK"/>
        </a:p>
      </dgm:t>
    </dgm:pt>
    <dgm:pt modelId="{8C11E470-3BF5-40E1-8225-D9D14CF3870D}">
      <dgm:prSet phldrT="[Text]"/>
      <dgm:spPr/>
      <dgm:t>
        <a:bodyPr anchor="ctr"/>
        <a:lstStyle/>
        <a:p>
          <a:r>
            <a:rPr lang="sk-SK" b="1" dirty="0"/>
            <a:t>Prieskumná príprava</a:t>
          </a:r>
        </a:p>
      </dgm:t>
    </dgm:pt>
    <dgm:pt modelId="{668F58C3-CD43-4F34-B3C0-69F58A2B5A52}" type="parTrans" cxnId="{78A46D86-DBF1-4DEF-A1C8-2E8B076E5497}">
      <dgm:prSet/>
      <dgm:spPr/>
      <dgm:t>
        <a:bodyPr/>
        <a:lstStyle/>
        <a:p>
          <a:endParaRPr lang="sk-SK"/>
        </a:p>
      </dgm:t>
    </dgm:pt>
    <dgm:pt modelId="{35CDDFD6-573E-4FF3-A009-07F303B357AF}" type="sibTrans" cxnId="{78A46D86-DBF1-4DEF-A1C8-2E8B076E5497}">
      <dgm:prSet/>
      <dgm:spPr/>
      <dgm:t>
        <a:bodyPr/>
        <a:lstStyle/>
        <a:p>
          <a:endParaRPr lang="sk-SK"/>
        </a:p>
      </dgm:t>
    </dgm:pt>
    <dgm:pt modelId="{7176530E-A28C-4F26-AD2B-572A88031B52}">
      <dgm:prSet/>
      <dgm:spPr/>
      <dgm:t>
        <a:bodyPr anchor="ctr"/>
        <a:lstStyle/>
        <a:p>
          <a:r>
            <a:rPr lang="sk-SK" b="1" dirty="0"/>
            <a:t>Trhaviny a ničenie</a:t>
          </a:r>
        </a:p>
      </dgm:t>
    </dgm:pt>
    <dgm:pt modelId="{05F61F0F-2098-41D8-9BDC-40BA30A2D358}" type="parTrans" cxnId="{BA69C892-448D-4EBD-BC85-01668735CDAB}">
      <dgm:prSet/>
      <dgm:spPr/>
      <dgm:t>
        <a:bodyPr/>
        <a:lstStyle/>
        <a:p>
          <a:endParaRPr lang="sk-SK"/>
        </a:p>
      </dgm:t>
    </dgm:pt>
    <dgm:pt modelId="{B31C95EE-3060-469C-90CA-D380D5662DE4}" type="sibTrans" cxnId="{BA69C892-448D-4EBD-BC85-01668735CDAB}">
      <dgm:prSet/>
      <dgm:spPr/>
      <dgm:t>
        <a:bodyPr/>
        <a:lstStyle/>
        <a:p>
          <a:endParaRPr lang="sk-SK"/>
        </a:p>
      </dgm:t>
    </dgm:pt>
    <dgm:pt modelId="{C9C58A0B-84E4-46A9-8E76-225DA0E442CB}">
      <dgm:prSet/>
      <dgm:spPr/>
      <dgm:t>
        <a:bodyPr anchor="ctr"/>
        <a:lstStyle/>
        <a:p>
          <a:r>
            <a:rPr lang="sk-SK" b="1" dirty="0"/>
            <a:t>Ženijné zátarasy</a:t>
          </a:r>
        </a:p>
      </dgm:t>
    </dgm:pt>
    <dgm:pt modelId="{0B82F1A5-9D53-4ECA-8811-1FC01658EC7F}" type="parTrans" cxnId="{44E2761A-DE40-4B48-9BE2-5B7FD35D794B}">
      <dgm:prSet/>
      <dgm:spPr/>
      <dgm:t>
        <a:bodyPr/>
        <a:lstStyle/>
        <a:p>
          <a:endParaRPr lang="sk-SK"/>
        </a:p>
      </dgm:t>
    </dgm:pt>
    <dgm:pt modelId="{B36E2453-A95A-40B0-8958-410792B14617}" type="sibTrans" cxnId="{44E2761A-DE40-4B48-9BE2-5B7FD35D794B}">
      <dgm:prSet/>
      <dgm:spPr/>
      <dgm:t>
        <a:bodyPr/>
        <a:lstStyle/>
        <a:p>
          <a:endParaRPr lang="sk-SK"/>
        </a:p>
      </dgm:t>
    </dgm:pt>
    <dgm:pt modelId="{93C9086A-9416-4C82-AB89-FD64C7BC4DB9}">
      <dgm:prSet/>
      <dgm:spPr/>
      <dgm:t>
        <a:bodyPr anchor="ctr"/>
        <a:lstStyle/>
        <a:p>
          <a:pPr algn="ctr"/>
          <a:r>
            <a:rPr lang="sk-SK" b="1" dirty="0"/>
            <a:t>Vojenské cesty</a:t>
          </a:r>
        </a:p>
      </dgm:t>
    </dgm:pt>
    <dgm:pt modelId="{F458CF46-B100-4E18-84D1-5D167486649C}" type="parTrans" cxnId="{91DBAB08-32D6-44D6-9995-0073661E73EE}">
      <dgm:prSet/>
      <dgm:spPr/>
      <dgm:t>
        <a:bodyPr/>
        <a:lstStyle/>
        <a:p>
          <a:endParaRPr lang="sk-SK"/>
        </a:p>
      </dgm:t>
    </dgm:pt>
    <dgm:pt modelId="{81DD6869-26C3-4C14-9994-1F49B68F7A44}" type="sibTrans" cxnId="{91DBAB08-32D6-44D6-9995-0073661E73EE}">
      <dgm:prSet/>
      <dgm:spPr/>
      <dgm:t>
        <a:bodyPr/>
        <a:lstStyle/>
        <a:p>
          <a:endParaRPr lang="sk-SK"/>
        </a:p>
      </dgm:t>
    </dgm:pt>
    <dgm:pt modelId="{33C511B3-ABBA-4673-9C70-9FD2539809BC}">
      <dgm:prSet/>
      <dgm:spPr/>
      <dgm:t>
        <a:bodyPr/>
        <a:lstStyle/>
        <a:p>
          <a:r>
            <a:rPr lang="sk-SK" b="1" dirty="0"/>
            <a:t>RCHBO</a:t>
          </a:r>
        </a:p>
      </dgm:t>
    </dgm:pt>
    <dgm:pt modelId="{7819B355-028B-40E0-883C-4C6AD08687B8}" type="parTrans" cxnId="{17FA81F3-494C-4E95-934D-3410560CEDCE}">
      <dgm:prSet/>
      <dgm:spPr/>
      <dgm:t>
        <a:bodyPr/>
        <a:lstStyle/>
        <a:p>
          <a:endParaRPr lang="sk-SK"/>
        </a:p>
      </dgm:t>
    </dgm:pt>
    <dgm:pt modelId="{D3B75DC0-8FDE-4376-944D-6B61EDF9112C}" type="sibTrans" cxnId="{17FA81F3-494C-4E95-934D-3410560CEDCE}">
      <dgm:prSet/>
      <dgm:spPr/>
      <dgm:t>
        <a:bodyPr/>
        <a:lstStyle/>
        <a:p>
          <a:endParaRPr lang="sk-SK"/>
        </a:p>
      </dgm:t>
    </dgm:pt>
    <dgm:pt modelId="{8DCDA873-4905-42D8-90AF-0264AFFD95D4}">
      <dgm:prSet/>
      <dgm:spPr/>
      <dgm:t>
        <a:bodyPr/>
        <a:lstStyle/>
        <a:p>
          <a:r>
            <a:rPr lang="sk-SK" b="1" dirty="0"/>
            <a:t>Zdravotnícka príprava</a:t>
          </a:r>
        </a:p>
      </dgm:t>
    </dgm:pt>
    <dgm:pt modelId="{A6B2D1FD-CAC2-4B61-A3EB-ED3F3F88BE7A}" type="parTrans" cxnId="{580C583E-ABAD-4E2F-BFD7-91A901A14E00}">
      <dgm:prSet/>
      <dgm:spPr/>
      <dgm:t>
        <a:bodyPr/>
        <a:lstStyle/>
        <a:p>
          <a:endParaRPr lang="sk-SK"/>
        </a:p>
      </dgm:t>
    </dgm:pt>
    <dgm:pt modelId="{DAA494A7-743E-417A-B7EE-8BDB5C16689E}" type="sibTrans" cxnId="{580C583E-ABAD-4E2F-BFD7-91A901A14E00}">
      <dgm:prSet/>
      <dgm:spPr/>
      <dgm:t>
        <a:bodyPr/>
        <a:lstStyle/>
        <a:p>
          <a:endParaRPr lang="sk-SK"/>
        </a:p>
      </dgm:t>
    </dgm:pt>
    <dgm:pt modelId="{D2AF2590-06B4-406A-84C7-007AC0681294}">
      <dgm:prSet/>
      <dgm:spPr/>
      <dgm:t>
        <a:bodyPr/>
        <a:lstStyle/>
        <a:p>
          <a:r>
            <a:rPr lang="sk-SK" b="1" dirty="0"/>
            <a:t>Maskovanie</a:t>
          </a:r>
        </a:p>
      </dgm:t>
    </dgm:pt>
    <dgm:pt modelId="{B6B01539-6086-4F15-AEE4-4EB368509344}" type="parTrans" cxnId="{F52B96D8-9965-4418-BDDC-01F1BA5E2E45}">
      <dgm:prSet/>
      <dgm:spPr/>
      <dgm:t>
        <a:bodyPr/>
        <a:lstStyle/>
        <a:p>
          <a:endParaRPr lang="sk-SK"/>
        </a:p>
      </dgm:t>
    </dgm:pt>
    <dgm:pt modelId="{29786BBB-A90B-475C-8584-72D5964017CE}" type="sibTrans" cxnId="{F52B96D8-9965-4418-BDDC-01F1BA5E2E45}">
      <dgm:prSet/>
      <dgm:spPr/>
      <dgm:t>
        <a:bodyPr/>
        <a:lstStyle/>
        <a:p>
          <a:endParaRPr lang="sk-SK"/>
        </a:p>
      </dgm:t>
    </dgm:pt>
    <dgm:pt modelId="{EFDCDF19-C02A-4D17-8E3A-771CD9AB3DC9}">
      <dgm:prSet/>
      <dgm:spPr/>
      <dgm:t>
        <a:bodyPr/>
        <a:lstStyle/>
        <a:p>
          <a:r>
            <a:rPr lang="sk-SK" b="1" dirty="0"/>
            <a:t>Technická príprava</a:t>
          </a:r>
        </a:p>
      </dgm:t>
    </dgm:pt>
    <dgm:pt modelId="{85CE645F-D765-4C14-B82B-5E72180C0CB6}" type="parTrans" cxnId="{FD5DD262-4F5B-4ABE-B0FE-A8CE66088CA6}">
      <dgm:prSet/>
      <dgm:spPr/>
      <dgm:t>
        <a:bodyPr/>
        <a:lstStyle/>
        <a:p>
          <a:endParaRPr lang="sk-SK"/>
        </a:p>
      </dgm:t>
    </dgm:pt>
    <dgm:pt modelId="{4C02D423-A3E1-4539-92BD-842D69B3A978}" type="sibTrans" cxnId="{FD5DD262-4F5B-4ABE-B0FE-A8CE66088CA6}">
      <dgm:prSet/>
      <dgm:spPr/>
      <dgm:t>
        <a:bodyPr/>
        <a:lstStyle/>
        <a:p>
          <a:endParaRPr lang="sk-SK"/>
        </a:p>
      </dgm:t>
    </dgm:pt>
    <dgm:pt modelId="{E067EA1E-4AA6-488A-8773-A3B4B38AD6A7}">
      <dgm:prSet/>
      <dgm:spPr/>
      <dgm:t>
        <a:bodyPr/>
        <a:lstStyle/>
        <a:p>
          <a:r>
            <a:rPr lang="sk-SK" b="1" dirty="0"/>
            <a:t>Vojenská topografia</a:t>
          </a:r>
        </a:p>
      </dgm:t>
    </dgm:pt>
    <dgm:pt modelId="{DDDE7BD2-BF97-4CC0-9042-24B000F0DDA4}" type="parTrans" cxnId="{711EC46F-EBF5-4CD8-9266-3BBD813FCCC3}">
      <dgm:prSet/>
      <dgm:spPr/>
      <dgm:t>
        <a:bodyPr/>
        <a:lstStyle/>
        <a:p>
          <a:endParaRPr lang="sk-SK"/>
        </a:p>
      </dgm:t>
    </dgm:pt>
    <dgm:pt modelId="{C1490F78-57F9-4C28-AF1D-2DD12313B0FF}" type="sibTrans" cxnId="{711EC46F-EBF5-4CD8-9266-3BBD813FCCC3}">
      <dgm:prSet/>
      <dgm:spPr/>
      <dgm:t>
        <a:bodyPr/>
        <a:lstStyle/>
        <a:p>
          <a:endParaRPr lang="sk-SK"/>
        </a:p>
      </dgm:t>
    </dgm:pt>
    <dgm:pt modelId="{66145B80-2C5D-4445-966E-A1F19D44E288}" type="pres">
      <dgm:prSet presAssocID="{3D37BA90-8901-4E20-B10B-9B7A39279F6C}" presName="diagram" presStyleCnt="0">
        <dgm:presLayoutVars>
          <dgm:dir/>
          <dgm:resizeHandles val="exact"/>
        </dgm:presLayoutVars>
      </dgm:prSet>
      <dgm:spPr/>
    </dgm:pt>
    <dgm:pt modelId="{D70C6394-2107-4FC0-9D18-8FA873C8D6B2}" type="pres">
      <dgm:prSet presAssocID="{07236CE0-9776-42B2-A9CF-704157E8EF07}" presName="node" presStyleLbl="node1" presStyleIdx="0" presStyleCnt="10">
        <dgm:presLayoutVars>
          <dgm:bulletEnabled val="1"/>
        </dgm:presLayoutVars>
      </dgm:prSet>
      <dgm:spPr/>
    </dgm:pt>
    <dgm:pt modelId="{53B47233-0193-4EBA-A73D-5BB519A16BE7}" type="pres">
      <dgm:prSet presAssocID="{2361B69A-CC79-48C7-A2F8-9CF213ACE8C7}" presName="sibTrans" presStyleCnt="0"/>
      <dgm:spPr/>
    </dgm:pt>
    <dgm:pt modelId="{512A9742-A165-4654-A445-94CC72E166EE}" type="pres">
      <dgm:prSet presAssocID="{33C511B3-ABBA-4673-9C70-9FD2539809BC}" presName="node" presStyleLbl="node1" presStyleIdx="1" presStyleCnt="10">
        <dgm:presLayoutVars>
          <dgm:bulletEnabled val="1"/>
        </dgm:presLayoutVars>
      </dgm:prSet>
      <dgm:spPr/>
    </dgm:pt>
    <dgm:pt modelId="{305E3FD1-92B3-405C-ADAC-1BA49262BFB0}" type="pres">
      <dgm:prSet presAssocID="{D3B75DC0-8FDE-4376-944D-6B61EDF9112C}" presName="sibTrans" presStyleCnt="0"/>
      <dgm:spPr/>
    </dgm:pt>
    <dgm:pt modelId="{3023B019-892D-435E-A8A1-CC4913E8AB85}" type="pres">
      <dgm:prSet presAssocID="{8DCDA873-4905-42D8-90AF-0264AFFD95D4}" presName="node" presStyleLbl="node1" presStyleIdx="2" presStyleCnt="10">
        <dgm:presLayoutVars>
          <dgm:bulletEnabled val="1"/>
        </dgm:presLayoutVars>
      </dgm:prSet>
      <dgm:spPr/>
    </dgm:pt>
    <dgm:pt modelId="{B2B51B8E-2069-4A2C-9C82-B71D28E8A88E}" type="pres">
      <dgm:prSet presAssocID="{DAA494A7-743E-417A-B7EE-8BDB5C16689E}" presName="sibTrans" presStyleCnt="0"/>
      <dgm:spPr/>
    </dgm:pt>
    <dgm:pt modelId="{71E00115-F198-4340-B0D0-C0784E9BFF26}" type="pres">
      <dgm:prSet presAssocID="{D2AF2590-06B4-406A-84C7-007AC0681294}" presName="node" presStyleLbl="node1" presStyleIdx="3" presStyleCnt="10">
        <dgm:presLayoutVars>
          <dgm:bulletEnabled val="1"/>
        </dgm:presLayoutVars>
      </dgm:prSet>
      <dgm:spPr/>
    </dgm:pt>
    <dgm:pt modelId="{37B84BE4-963D-40C8-BDF8-4785BD072A91}" type="pres">
      <dgm:prSet presAssocID="{29786BBB-A90B-475C-8584-72D5964017CE}" presName="sibTrans" presStyleCnt="0"/>
      <dgm:spPr/>
    </dgm:pt>
    <dgm:pt modelId="{470FD60D-4824-454D-BCD3-98D2E8BCED6A}" type="pres">
      <dgm:prSet presAssocID="{EFDCDF19-C02A-4D17-8E3A-771CD9AB3DC9}" presName="node" presStyleLbl="node1" presStyleIdx="4" presStyleCnt="10">
        <dgm:presLayoutVars>
          <dgm:bulletEnabled val="1"/>
        </dgm:presLayoutVars>
      </dgm:prSet>
      <dgm:spPr/>
    </dgm:pt>
    <dgm:pt modelId="{AA2FAB30-0815-413A-AB3A-23A0D0A59FB8}" type="pres">
      <dgm:prSet presAssocID="{4C02D423-A3E1-4539-92BD-842D69B3A978}" presName="sibTrans" presStyleCnt="0"/>
      <dgm:spPr/>
    </dgm:pt>
    <dgm:pt modelId="{5C8D2E07-4671-4FF8-BF78-CE74F7D53705}" type="pres">
      <dgm:prSet presAssocID="{E067EA1E-4AA6-488A-8773-A3B4B38AD6A7}" presName="node" presStyleLbl="node1" presStyleIdx="5" presStyleCnt="10">
        <dgm:presLayoutVars>
          <dgm:bulletEnabled val="1"/>
        </dgm:presLayoutVars>
      </dgm:prSet>
      <dgm:spPr/>
    </dgm:pt>
    <dgm:pt modelId="{819CD84A-6305-4BD5-959F-4B307121AC5B}" type="pres">
      <dgm:prSet presAssocID="{C1490F78-57F9-4C28-AF1D-2DD12313B0FF}" presName="sibTrans" presStyleCnt="0"/>
      <dgm:spPr/>
    </dgm:pt>
    <dgm:pt modelId="{AA7E9121-C510-46DB-ADC2-1649E04B60B8}" type="pres">
      <dgm:prSet presAssocID="{8C11E470-3BF5-40E1-8225-D9D14CF3870D}" presName="node" presStyleLbl="node1" presStyleIdx="6" presStyleCnt="10">
        <dgm:presLayoutVars>
          <dgm:bulletEnabled val="1"/>
        </dgm:presLayoutVars>
      </dgm:prSet>
      <dgm:spPr/>
    </dgm:pt>
    <dgm:pt modelId="{4CAFEF9E-16F6-4BA5-B5D4-E03EBA99E678}" type="pres">
      <dgm:prSet presAssocID="{35CDDFD6-573E-4FF3-A009-07F303B357AF}" presName="sibTrans" presStyleCnt="0"/>
      <dgm:spPr/>
    </dgm:pt>
    <dgm:pt modelId="{30E9F49B-B408-44EB-A9DF-C40F30775B5E}" type="pres">
      <dgm:prSet presAssocID="{7176530E-A28C-4F26-AD2B-572A88031B52}" presName="node" presStyleLbl="node1" presStyleIdx="7" presStyleCnt="10">
        <dgm:presLayoutVars>
          <dgm:bulletEnabled val="1"/>
        </dgm:presLayoutVars>
      </dgm:prSet>
      <dgm:spPr/>
    </dgm:pt>
    <dgm:pt modelId="{A608C60E-7D50-412B-8E55-172792C3B221}" type="pres">
      <dgm:prSet presAssocID="{B31C95EE-3060-469C-90CA-D380D5662DE4}" presName="sibTrans" presStyleCnt="0"/>
      <dgm:spPr/>
    </dgm:pt>
    <dgm:pt modelId="{7FF5A8E9-26C5-43EA-81E2-363256A6A2D4}" type="pres">
      <dgm:prSet presAssocID="{C9C58A0B-84E4-46A9-8E76-225DA0E442CB}" presName="node" presStyleLbl="node1" presStyleIdx="8" presStyleCnt="10">
        <dgm:presLayoutVars>
          <dgm:bulletEnabled val="1"/>
        </dgm:presLayoutVars>
      </dgm:prSet>
      <dgm:spPr/>
    </dgm:pt>
    <dgm:pt modelId="{5D2C3A48-7C62-4302-830D-61183C576159}" type="pres">
      <dgm:prSet presAssocID="{B36E2453-A95A-40B0-8958-410792B14617}" presName="sibTrans" presStyleCnt="0"/>
      <dgm:spPr/>
    </dgm:pt>
    <dgm:pt modelId="{F305AF5F-F1F5-47FD-9EE4-76653D8511AC}" type="pres">
      <dgm:prSet presAssocID="{93C9086A-9416-4C82-AB89-FD64C7BC4DB9}" presName="node" presStyleLbl="node1" presStyleIdx="9" presStyleCnt="10">
        <dgm:presLayoutVars>
          <dgm:bulletEnabled val="1"/>
        </dgm:presLayoutVars>
      </dgm:prSet>
      <dgm:spPr/>
    </dgm:pt>
  </dgm:ptLst>
  <dgm:cxnLst>
    <dgm:cxn modelId="{91DBAB08-32D6-44D6-9995-0073661E73EE}" srcId="{3D37BA90-8901-4E20-B10B-9B7A39279F6C}" destId="{93C9086A-9416-4C82-AB89-FD64C7BC4DB9}" srcOrd="9" destOrd="0" parTransId="{F458CF46-B100-4E18-84D1-5D167486649C}" sibTransId="{81DD6869-26C3-4C14-9994-1F49B68F7A44}"/>
    <dgm:cxn modelId="{DB9B160B-C4F5-4ECF-B165-E8D1A8A86D69}" type="presOf" srcId="{93C9086A-9416-4C82-AB89-FD64C7BC4DB9}" destId="{F305AF5F-F1F5-47FD-9EE4-76653D8511AC}" srcOrd="0" destOrd="0" presId="urn:microsoft.com/office/officeart/2005/8/layout/default"/>
    <dgm:cxn modelId="{44E2761A-DE40-4B48-9BE2-5B7FD35D794B}" srcId="{3D37BA90-8901-4E20-B10B-9B7A39279F6C}" destId="{C9C58A0B-84E4-46A9-8E76-225DA0E442CB}" srcOrd="8" destOrd="0" parTransId="{0B82F1A5-9D53-4ECA-8811-1FC01658EC7F}" sibTransId="{B36E2453-A95A-40B0-8958-410792B14617}"/>
    <dgm:cxn modelId="{580C583E-ABAD-4E2F-BFD7-91A901A14E00}" srcId="{3D37BA90-8901-4E20-B10B-9B7A39279F6C}" destId="{8DCDA873-4905-42D8-90AF-0264AFFD95D4}" srcOrd="2" destOrd="0" parTransId="{A6B2D1FD-CAC2-4B61-A3EB-ED3F3F88BE7A}" sibTransId="{DAA494A7-743E-417A-B7EE-8BDB5C16689E}"/>
    <dgm:cxn modelId="{FD5DD262-4F5B-4ABE-B0FE-A8CE66088CA6}" srcId="{3D37BA90-8901-4E20-B10B-9B7A39279F6C}" destId="{EFDCDF19-C02A-4D17-8E3A-771CD9AB3DC9}" srcOrd="4" destOrd="0" parTransId="{85CE645F-D765-4C14-B82B-5E72180C0CB6}" sibTransId="{4C02D423-A3E1-4539-92BD-842D69B3A978}"/>
    <dgm:cxn modelId="{D68C0463-F1CA-4A45-B269-B31205ACB621}" type="presOf" srcId="{EFDCDF19-C02A-4D17-8E3A-771CD9AB3DC9}" destId="{470FD60D-4824-454D-BCD3-98D2E8BCED6A}" srcOrd="0" destOrd="0" presId="urn:microsoft.com/office/officeart/2005/8/layout/default"/>
    <dgm:cxn modelId="{FBAA714D-42E7-4DFD-937D-6CF9419C3581}" type="presOf" srcId="{8C11E470-3BF5-40E1-8225-D9D14CF3870D}" destId="{AA7E9121-C510-46DB-ADC2-1649E04B60B8}" srcOrd="0" destOrd="0" presId="urn:microsoft.com/office/officeart/2005/8/layout/default"/>
    <dgm:cxn modelId="{711EC46F-EBF5-4CD8-9266-3BBD813FCCC3}" srcId="{3D37BA90-8901-4E20-B10B-9B7A39279F6C}" destId="{E067EA1E-4AA6-488A-8773-A3B4B38AD6A7}" srcOrd="5" destOrd="0" parTransId="{DDDE7BD2-BF97-4CC0-9042-24B000F0DDA4}" sibTransId="{C1490F78-57F9-4C28-AF1D-2DD12313B0FF}"/>
    <dgm:cxn modelId="{78BBEA51-4AA1-4923-B823-0BF0597048B8}" type="presOf" srcId="{D2AF2590-06B4-406A-84C7-007AC0681294}" destId="{71E00115-F198-4340-B0D0-C0784E9BFF26}" srcOrd="0" destOrd="0" presId="urn:microsoft.com/office/officeart/2005/8/layout/default"/>
    <dgm:cxn modelId="{78A46D86-DBF1-4DEF-A1C8-2E8B076E5497}" srcId="{3D37BA90-8901-4E20-B10B-9B7A39279F6C}" destId="{8C11E470-3BF5-40E1-8225-D9D14CF3870D}" srcOrd="6" destOrd="0" parTransId="{668F58C3-CD43-4F34-B3C0-69F58A2B5A52}" sibTransId="{35CDDFD6-573E-4FF3-A009-07F303B357AF}"/>
    <dgm:cxn modelId="{BA69C892-448D-4EBD-BC85-01668735CDAB}" srcId="{3D37BA90-8901-4E20-B10B-9B7A39279F6C}" destId="{7176530E-A28C-4F26-AD2B-572A88031B52}" srcOrd="7" destOrd="0" parTransId="{05F61F0F-2098-41D8-9BDC-40BA30A2D358}" sibTransId="{B31C95EE-3060-469C-90CA-D380D5662DE4}"/>
    <dgm:cxn modelId="{43B2EF9C-B65F-45A2-B9D0-660257F7EE4B}" type="presOf" srcId="{07236CE0-9776-42B2-A9CF-704157E8EF07}" destId="{D70C6394-2107-4FC0-9D18-8FA873C8D6B2}" srcOrd="0" destOrd="0" presId="urn:microsoft.com/office/officeart/2005/8/layout/default"/>
    <dgm:cxn modelId="{229076A5-4881-4559-A79C-74DFCC8E8C3D}" type="presOf" srcId="{7176530E-A28C-4F26-AD2B-572A88031B52}" destId="{30E9F49B-B408-44EB-A9DF-C40F30775B5E}" srcOrd="0" destOrd="0" presId="urn:microsoft.com/office/officeart/2005/8/layout/default"/>
    <dgm:cxn modelId="{F17903C4-48D7-4013-BD18-3E4DE2FFDB31}" type="presOf" srcId="{C9C58A0B-84E4-46A9-8E76-225DA0E442CB}" destId="{7FF5A8E9-26C5-43EA-81E2-363256A6A2D4}" srcOrd="0" destOrd="0" presId="urn:microsoft.com/office/officeart/2005/8/layout/default"/>
    <dgm:cxn modelId="{D93BA8C6-A1DB-47F2-B204-CD719661316A}" type="presOf" srcId="{33C511B3-ABBA-4673-9C70-9FD2539809BC}" destId="{512A9742-A165-4654-A445-94CC72E166EE}" srcOrd="0" destOrd="0" presId="urn:microsoft.com/office/officeart/2005/8/layout/default"/>
    <dgm:cxn modelId="{4D6142CD-DCFC-4205-89A5-A764D8F98494}" type="presOf" srcId="{8DCDA873-4905-42D8-90AF-0264AFFD95D4}" destId="{3023B019-892D-435E-A8A1-CC4913E8AB85}" srcOrd="0" destOrd="0" presId="urn:microsoft.com/office/officeart/2005/8/layout/default"/>
    <dgm:cxn modelId="{F52B96D8-9965-4418-BDDC-01F1BA5E2E45}" srcId="{3D37BA90-8901-4E20-B10B-9B7A39279F6C}" destId="{D2AF2590-06B4-406A-84C7-007AC0681294}" srcOrd="3" destOrd="0" parTransId="{B6B01539-6086-4F15-AEE4-4EB368509344}" sibTransId="{29786BBB-A90B-475C-8584-72D5964017CE}"/>
    <dgm:cxn modelId="{F1DA02D9-EC83-443D-A7E2-510668F1899C}" type="presOf" srcId="{E067EA1E-4AA6-488A-8773-A3B4B38AD6A7}" destId="{5C8D2E07-4671-4FF8-BF78-CE74F7D53705}" srcOrd="0" destOrd="0" presId="urn:microsoft.com/office/officeart/2005/8/layout/default"/>
    <dgm:cxn modelId="{0BD963DF-254B-4816-B133-DF2F8EF28C6B}" srcId="{3D37BA90-8901-4E20-B10B-9B7A39279F6C}" destId="{07236CE0-9776-42B2-A9CF-704157E8EF07}" srcOrd="0" destOrd="0" parTransId="{3B02F804-2FA7-483A-A386-562963D3BA20}" sibTransId="{2361B69A-CC79-48C7-A2F8-9CF213ACE8C7}"/>
    <dgm:cxn modelId="{145539ED-C474-403F-96B4-398975255BFF}" type="presOf" srcId="{3D37BA90-8901-4E20-B10B-9B7A39279F6C}" destId="{66145B80-2C5D-4445-966E-A1F19D44E288}" srcOrd="0" destOrd="0" presId="urn:microsoft.com/office/officeart/2005/8/layout/default"/>
    <dgm:cxn modelId="{17FA81F3-494C-4E95-934D-3410560CEDCE}" srcId="{3D37BA90-8901-4E20-B10B-9B7A39279F6C}" destId="{33C511B3-ABBA-4673-9C70-9FD2539809BC}" srcOrd="1" destOrd="0" parTransId="{7819B355-028B-40E0-883C-4C6AD08687B8}" sibTransId="{D3B75DC0-8FDE-4376-944D-6B61EDF9112C}"/>
    <dgm:cxn modelId="{7BC473E5-4348-48E2-B2C3-ADBB95919779}" type="presParOf" srcId="{66145B80-2C5D-4445-966E-A1F19D44E288}" destId="{D70C6394-2107-4FC0-9D18-8FA873C8D6B2}" srcOrd="0" destOrd="0" presId="urn:microsoft.com/office/officeart/2005/8/layout/default"/>
    <dgm:cxn modelId="{5E855329-BAB5-4CF4-AA56-9EEDFEA96097}" type="presParOf" srcId="{66145B80-2C5D-4445-966E-A1F19D44E288}" destId="{53B47233-0193-4EBA-A73D-5BB519A16BE7}" srcOrd="1" destOrd="0" presId="urn:microsoft.com/office/officeart/2005/8/layout/default"/>
    <dgm:cxn modelId="{CB6E3AC8-2386-41CA-A434-D0109477CB7E}" type="presParOf" srcId="{66145B80-2C5D-4445-966E-A1F19D44E288}" destId="{512A9742-A165-4654-A445-94CC72E166EE}" srcOrd="2" destOrd="0" presId="urn:microsoft.com/office/officeart/2005/8/layout/default"/>
    <dgm:cxn modelId="{F2F57D1A-EA2D-4F0B-A1C7-F4809B6A6B85}" type="presParOf" srcId="{66145B80-2C5D-4445-966E-A1F19D44E288}" destId="{305E3FD1-92B3-405C-ADAC-1BA49262BFB0}" srcOrd="3" destOrd="0" presId="urn:microsoft.com/office/officeart/2005/8/layout/default"/>
    <dgm:cxn modelId="{8AD6A6D9-0900-4FED-8856-5A9C2AA68949}" type="presParOf" srcId="{66145B80-2C5D-4445-966E-A1F19D44E288}" destId="{3023B019-892D-435E-A8A1-CC4913E8AB85}" srcOrd="4" destOrd="0" presId="urn:microsoft.com/office/officeart/2005/8/layout/default"/>
    <dgm:cxn modelId="{88133889-564B-4030-993B-D0835A5FB118}" type="presParOf" srcId="{66145B80-2C5D-4445-966E-A1F19D44E288}" destId="{B2B51B8E-2069-4A2C-9C82-B71D28E8A88E}" srcOrd="5" destOrd="0" presId="urn:microsoft.com/office/officeart/2005/8/layout/default"/>
    <dgm:cxn modelId="{F2355DCE-4ED3-4DA0-9CC1-4D65E7C88F67}" type="presParOf" srcId="{66145B80-2C5D-4445-966E-A1F19D44E288}" destId="{71E00115-F198-4340-B0D0-C0784E9BFF26}" srcOrd="6" destOrd="0" presId="urn:microsoft.com/office/officeart/2005/8/layout/default"/>
    <dgm:cxn modelId="{8CDA3649-070A-4D89-8B5E-BCD9F6A6EE8C}" type="presParOf" srcId="{66145B80-2C5D-4445-966E-A1F19D44E288}" destId="{37B84BE4-963D-40C8-BDF8-4785BD072A91}" srcOrd="7" destOrd="0" presId="urn:microsoft.com/office/officeart/2005/8/layout/default"/>
    <dgm:cxn modelId="{54E0B6B2-A4A8-436D-AF8C-7DEE6ED1A158}" type="presParOf" srcId="{66145B80-2C5D-4445-966E-A1F19D44E288}" destId="{470FD60D-4824-454D-BCD3-98D2E8BCED6A}" srcOrd="8" destOrd="0" presId="urn:microsoft.com/office/officeart/2005/8/layout/default"/>
    <dgm:cxn modelId="{2203AB71-12A9-4D70-AFED-B5D9DF2CAC8F}" type="presParOf" srcId="{66145B80-2C5D-4445-966E-A1F19D44E288}" destId="{AA2FAB30-0815-413A-AB3A-23A0D0A59FB8}" srcOrd="9" destOrd="0" presId="urn:microsoft.com/office/officeart/2005/8/layout/default"/>
    <dgm:cxn modelId="{02EB635F-2EEB-4BBF-81E3-956D818D462C}" type="presParOf" srcId="{66145B80-2C5D-4445-966E-A1F19D44E288}" destId="{5C8D2E07-4671-4FF8-BF78-CE74F7D53705}" srcOrd="10" destOrd="0" presId="urn:microsoft.com/office/officeart/2005/8/layout/default"/>
    <dgm:cxn modelId="{F617D484-F059-4C53-915D-3C6967B7E8A3}" type="presParOf" srcId="{66145B80-2C5D-4445-966E-A1F19D44E288}" destId="{819CD84A-6305-4BD5-959F-4B307121AC5B}" srcOrd="11" destOrd="0" presId="urn:microsoft.com/office/officeart/2005/8/layout/default"/>
    <dgm:cxn modelId="{C043996B-0773-4715-8346-51C622D66F96}" type="presParOf" srcId="{66145B80-2C5D-4445-966E-A1F19D44E288}" destId="{AA7E9121-C510-46DB-ADC2-1649E04B60B8}" srcOrd="12" destOrd="0" presId="urn:microsoft.com/office/officeart/2005/8/layout/default"/>
    <dgm:cxn modelId="{B60CC88A-9F31-47FB-BDCC-26457000D901}" type="presParOf" srcId="{66145B80-2C5D-4445-966E-A1F19D44E288}" destId="{4CAFEF9E-16F6-4BA5-B5D4-E03EBA99E678}" srcOrd="13" destOrd="0" presId="urn:microsoft.com/office/officeart/2005/8/layout/default"/>
    <dgm:cxn modelId="{83D75A21-C151-4058-96BE-7F47F56616F2}" type="presParOf" srcId="{66145B80-2C5D-4445-966E-A1F19D44E288}" destId="{30E9F49B-B408-44EB-A9DF-C40F30775B5E}" srcOrd="14" destOrd="0" presId="urn:microsoft.com/office/officeart/2005/8/layout/default"/>
    <dgm:cxn modelId="{D0C4BD17-E9E1-47E5-B203-DC87116A09C4}" type="presParOf" srcId="{66145B80-2C5D-4445-966E-A1F19D44E288}" destId="{A608C60E-7D50-412B-8E55-172792C3B221}" srcOrd="15" destOrd="0" presId="urn:microsoft.com/office/officeart/2005/8/layout/default"/>
    <dgm:cxn modelId="{174496ED-10F9-4D7F-A9B0-2CA428322941}" type="presParOf" srcId="{66145B80-2C5D-4445-966E-A1F19D44E288}" destId="{7FF5A8E9-26C5-43EA-81E2-363256A6A2D4}" srcOrd="16" destOrd="0" presId="urn:microsoft.com/office/officeart/2005/8/layout/default"/>
    <dgm:cxn modelId="{153DF4CA-A51A-4A83-BF7F-81F3003AA9E4}" type="presParOf" srcId="{66145B80-2C5D-4445-966E-A1F19D44E288}" destId="{5D2C3A48-7C62-4302-830D-61183C576159}" srcOrd="17" destOrd="0" presId="urn:microsoft.com/office/officeart/2005/8/layout/default"/>
    <dgm:cxn modelId="{B91C2B18-7D68-4744-BA3E-1AF1A72C8D1B}" type="presParOf" srcId="{66145B80-2C5D-4445-966E-A1F19D44E288}" destId="{F305AF5F-F1F5-47FD-9EE4-76653D8511A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37BA90-8901-4E20-B10B-9B7A39279F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7236CE0-9776-42B2-A9CF-704157E8EF07}">
      <dgm:prSet phldrT="[Text]" custT="1"/>
      <dgm:spPr/>
      <dgm:t>
        <a:bodyPr anchor="ctr"/>
        <a:lstStyle/>
        <a:p>
          <a:r>
            <a:rPr lang="sk-SK" sz="2200" dirty="0">
              <a:solidFill>
                <a:schemeClr val="accent2">
                  <a:lumMod val="75000"/>
                </a:schemeClr>
              </a:solidFill>
            </a:rPr>
            <a:t>V taktickej a odbornej taktickej príprave</a:t>
          </a:r>
        </a:p>
      </dgm:t>
    </dgm:pt>
    <dgm:pt modelId="{3B02F804-2FA7-483A-A386-562963D3BA20}" type="parTrans" cxnId="{0BD963DF-254B-4816-B133-DF2F8EF28C6B}">
      <dgm:prSet/>
      <dgm:spPr/>
      <dgm:t>
        <a:bodyPr/>
        <a:lstStyle/>
        <a:p>
          <a:endParaRPr lang="sk-SK"/>
        </a:p>
      </dgm:t>
    </dgm:pt>
    <dgm:pt modelId="{2361B69A-CC79-48C7-A2F8-9CF213ACE8C7}" type="sibTrans" cxnId="{0BD963DF-254B-4816-B133-DF2F8EF28C6B}">
      <dgm:prSet/>
      <dgm:spPr/>
      <dgm:t>
        <a:bodyPr/>
        <a:lstStyle/>
        <a:p>
          <a:endParaRPr lang="sk-SK"/>
        </a:p>
      </dgm:t>
    </dgm:pt>
    <dgm:pt modelId="{3AAED8DE-055A-4A14-BCF3-DD050C81C606}">
      <dgm:prSet phldrT="[Text]" custT="1"/>
      <dgm:spPr/>
      <dgm:t>
        <a:bodyPr anchor="ctr"/>
        <a:lstStyle/>
        <a:p>
          <a:r>
            <a:rPr lang="sk-SK" sz="2000" dirty="0"/>
            <a:t>- boj s tankmi a obrnenými vozidlami pravdepodobného nepriateľa a s jeho prostriedkami vzdušného napadnutia</a:t>
          </a:r>
        </a:p>
      </dgm:t>
    </dgm:pt>
    <dgm:pt modelId="{97DDB3A5-E7D0-49A0-9257-7F51D6C743E6}" type="parTrans" cxnId="{D0D07708-A57D-46B1-B168-C7B7E09A7E9F}">
      <dgm:prSet/>
      <dgm:spPr/>
      <dgm:t>
        <a:bodyPr/>
        <a:lstStyle/>
        <a:p>
          <a:endParaRPr lang="sk-SK"/>
        </a:p>
      </dgm:t>
    </dgm:pt>
    <dgm:pt modelId="{FD456E46-5172-4715-8DFA-6B4C7E863586}" type="sibTrans" cxnId="{D0D07708-A57D-46B1-B168-C7B7E09A7E9F}">
      <dgm:prSet/>
      <dgm:spPr/>
      <dgm:t>
        <a:bodyPr/>
        <a:lstStyle/>
        <a:p>
          <a:endParaRPr lang="sk-SK"/>
        </a:p>
      </dgm:t>
    </dgm:pt>
    <dgm:pt modelId="{8C11E470-3BF5-40E1-8225-D9D14CF3870D}">
      <dgm:prSet phldrT="[Text]"/>
      <dgm:spPr/>
      <dgm:t>
        <a:bodyPr anchor="ctr"/>
        <a:lstStyle/>
        <a:p>
          <a:r>
            <a:rPr lang="sk-SK" dirty="0">
              <a:solidFill>
                <a:schemeClr val="accent2"/>
              </a:solidFill>
            </a:rPr>
            <a:t>V prieskumnej príprave</a:t>
          </a:r>
        </a:p>
      </dgm:t>
    </dgm:pt>
    <dgm:pt modelId="{668F58C3-CD43-4F34-B3C0-69F58A2B5A52}" type="parTrans" cxnId="{78A46D86-DBF1-4DEF-A1C8-2E8B076E5497}">
      <dgm:prSet/>
      <dgm:spPr/>
      <dgm:t>
        <a:bodyPr/>
        <a:lstStyle/>
        <a:p>
          <a:endParaRPr lang="sk-SK"/>
        </a:p>
      </dgm:t>
    </dgm:pt>
    <dgm:pt modelId="{35CDDFD6-573E-4FF3-A009-07F303B357AF}" type="sibTrans" cxnId="{78A46D86-DBF1-4DEF-A1C8-2E8B076E5497}">
      <dgm:prSet/>
      <dgm:spPr/>
      <dgm:t>
        <a:bodyPr/>
        <a:lstStyle/>
        <a:p>
          <a:endParaRPr lang="sk-SK"/>
        </a:p>
      </dgm:t>
    </dgm:pt>
    <dgm:pt modelId="{C8FD7C87-5DB9-4C72-A5DA-62322DFCAB8D}">
      <dgm:prSet phldrT="[Text]" custT="1"/>
      <dgm:spPr/>
      <dgm:t>
        <a:bodyPr anchor="ctr"/>
        <a:lstStyle/>
        <a:p>
          <a:r>
            <a:rPr lang="sk-SK" sz="2000" dirty="0"/>
            <a:t>- prieskum objektov na prípravu na ničenie </a:t>
          </a:r>
        </a:p>
      </dgm:t>
    </dgm:pt>
    <dgm:pt modelId="{3EC0C16C-B48E-47E3-B414-185388EAAE08}" type="parTrans" cxnId="{EE47DC73-3939-472A-9E35-D87520A84FA8}">
      <dgm:prSet/>
      <dgm:spPr/>
      <dgm:t>
        <a:bodyPr/>
        <a:lstStyle/>
        <a:p>
          <a:endParaRPr lang="sk-SK"/>
        </a:p>
      </dgm:t>
    </dgm:pt>
    <dgm:pt modelId="{5D491DE0-9AC3-4907-924D-290B7946A9D2}" type="sibTrans" cxnId="{EE47DC73-3939-472A-9E35-D87520A84FA8}">
      <dgm:prSet/>
      <dgm:spPr/>
      <dgm:t>
        <a:bodyPr/>
        <a:lstStyle/>
        <a:p>
          <a:endParaRPr lang="sk-SK"/>
        </a:p>
      </dgm:t>
    </dgm:pt>
    <dgm:pt modelId="{7176530E-A28C-4F26-AD2B-572A88031B52}">
      <dgm:prSet/>
      <dgm:spPr/>
      <dgm:t>
        <a:bodyPr anchor="ctr"/>
        <a:lstStyle/>
        <a:p>
          <a:r>
            <a:rPr lang="sk-SK" dirty="0">
              <a:solidFill>
                <a:schemeClr val="accent2">
                  <a:lumMod val="75000"/>
                </a:schemeClr>
              </a:solidFill>
            </a:rPr>
            <a:t>V predmete trhaviny a ničenie</a:t>
          </a:r>
        </a:p>
      </dgm:t>
    </dgm:pt>
    <dgm:pt modelId="{05F61F0F-2098-41D8-9BDC-40BA30A2D358}" type="parTrans" cxnId="{BA69C892-448D-4EBD-BC85-01668735CDAB}">
      <dgm:prSet/>
      <dgm:spPr/>
      <dgm:t>
        <a:bodyPr/>
        <a:lstStyle/>
        <a:p>
          <a:endParaRPr lang="sk-SK"/>
        </a:p>
      </dgm:t>
    </dgm:pt>
    <dgm:pt modelId="{B31C95EE-3060-469C-90CA-D380D5662DE4}" type="sibTrans" cxnId="{BA69C892-448D-4EBD-BC85-01668735CDAB}">
      <dgm:prSet/>
      <dgm:spPr/>
      <dgm:t>
        <a:bodyPr/>
        <a:lstStyle/>
        <a:p>
          <a:endParaRPr lang="sk-SK"/>
        </a:p>
      </dgm:t>
    </dgm:pt>
    <dgm:pt modelId="{5FBCC465-464D-4570-9594-4BF7799C1CAD}">
      <dgm:prSet custT="1"/>
      <dgm:spPr/>
      <dgm:t>
        <a:bodyPr/>
        <a:lstStyle/>
        <a:p>
          <a:r>
            <a:rPr lang="sk-SK" sz="2000" dirty="0"/>
            <a:t>- trhaviny, nálože a ich zhotovovanie, roznet ohňom a elektrický roznet, kladenie, trhanie dreva, ocele, tehlového a kamenného muriva, betónu a železobetónu, stien a budov, ničenie mostov, ciest, tunelov, letísk, železníc a vodných stavieb</a:t>
          </a:r>
        </a:p>
      </dgm:t>
    </dgm:pt>
    <dgm:pt modelId="{413395A5-45CE-4BEC-926E-83682EA3AE3D}" type="parTrans" cxnId="{9D4A9458-DC80-48B7-A2F7-39CCA9B14786}">
      <dgm:prSet/>
      <dgm:spPr/>
      <dgm:t>
        <a:bodyPr/>
        <a:lstStyle/>
        <a:p>
          <a:endParaRPr lang="sk-SK"/>
        </a:p>
      </dgm:t>
    </dgm:pt>
    <dgm:pt modelId="{E797A7DF-DB7F-4125-81C3-6DA5E850D5C9}" type="sibTrans" cxnId="{9D4A9458-DC80-48B7-A2F7-39CCA9B14786}">
      <dgm:prSet/>
      <dgm:spPr/>
      <dgm:t>
        <a:bodyPr/>
        <a:lstStyle/>
        <a:p>
          <a:endParaRPr lang="sk-SK"/>
        </a:p>
      </dgm:t>
    </dgm:pt>
    <dgm:pt modelId="{C9C58A0B-84E4-46A9-8E76-225DA0E442CB}">
      <dgm:prSet/>
      <dgm:spPr/>
      <dgm:t>
        <a:bodyPr anchor="ctr"/>
        <a:lstStyle/>
        <a:p>
          <a:r>
            <a:rPr lang="sk-SK" dirty="0">
              <a:solidFill>
                <a:schemeClr val="accent2"/>
              </a:solidFill>
            </a:rPr>
            <a:t>V predmete ženijné zátarasy</a:t>
          </a:r>
        </a:p>
      </dgm:t>
    </dgm:pt>
    <dgm:pt modelId="{0B82F1A5-9D53-4ECA-8811-1FC01658EC7F}" type="parTrans" cxnId="{44E2761A-DE40-4B48-9BE2-5B7FD35D794B}">
      <dgm:prSet/>
      <dgm:spPr/>
      <dgm:t>
        <a:bodyPr/>
        <a:lstStyle/>
        <a:p>
          <a:endParaRPr lang="sk-SK"/>
        </a:p>
      </dgm:t>
    </dgm:pt>
    <dgm:pt modelId="{B36E2453-A95A-40B0-8958-410792B14617}" type="sibTrans" cxnId="{44E2761A-DE40-4B48-9BE2-5B7FD35D794B}">
      <dgm:prSet/>
      <dgm:spPr/>
      <dgm:t>
        <a:bodyPr/>
        <a:lstStyle/>
        <a:p>
          <a:endParaRPr lang="sk-SK"/>
        </a:p>
      </dgm:t>
    </dgm:pt>
    <dgm:pt modelId="{93C9086A-9416-4C82-AB89-FD64C7BC4DB9}">
      <dgm:prSet/>
      <dgm:spPr/>
      <dgm:t>
        <a:bodyPr anchor="ctr"/>
        <a:lstStyle/>
        <a:p>
          <a:pPr algn="l"/>
          <a:r>
            <a:rPr lang="sk-SK" dirty="0">
              <a:solidFill>
                <a:schemeClr val="accent2">
                  <a:lumMod val="75000"/>
                </a:schemeClr>
              </a:solidFill>
            </a:rPr>
            <a:t>V predmete vojenské cesty</a:t>
          </a:r>
        </a:p>
      </dgm:t>
    </dgm:pt>
    <dgm:pt modelId="{F458CF46-B100-4E18-84D1-5D167486649C}" type="parTrans" cxnId="{91DBAB08-32D6-44D6-9995-0073661E73EE}">
      <dgm:prSet/>
      <dgm:spPr/>
      <dgm:t>
        <a:bodyPr/>
        <a:lstStyle/>
        <a:p>
          <a:endParaRPr lang="sk-SK"/>
        </a:p>
      </dgm:t>
    </dgm:pt>
    <dgm:pt modelId="{81DD6869-26C3-4C14-9994-1F49B68F7A44}" type="sibTrans" cxnId="{91DBAB08-32D6-44D6-9995-0073661E73EE}">
      <dgm:prSet/>
      <dgm:spPr/>
      <dgm:t>
        <a:bodyPr/>
        <a:lstStyle/>
        <a:p>
          <a:endParaRPr lang="sk-SK"/>
        </a:p>
      </dgm:t>
    </dgm:pt>
    <dgm:pt modelId="{FA4D56C4-48AC-400E-A451-FB4C7F02D7FD}">
      <dgm:prSet custT="1"/>
      <dgm:spPr/>
      <dgm:t>
        <a:bodyPr anchor="ctr"/>
        <a:lstStyle/>
        <a:p>
          <a:r>
            <a:rPr lang="sk-SK" sz="2000" dirty="0"/>
            <a:t>- konštrukciu, kladenie a zneškodňovanie mín, zriaďovanie protitankových mínových polí, zamínovanie ciest a sídlisk</a:t>
          </a:r>
        </a:p>
      </dgm:t>
    </dgm:pt>
    <dgm:pt modelId="{4ACB6EE8-BA32-4195-A7DD-E6EEF37391EB}" type="parTrans" cxnId="{A983066A-2EC0-43C4-9C5D-30ED1532CB09}">
      <dgm:prSet/>
      <dgm:spPr/>
      <dgm:t>
        <a:bodyPr/>
        <a:lstStyle/>
        <a:p>
          <a:endParaRPr lang="sk-SK"/>
        </a:p>
      </dgm:t>
    </dgm:pt>
    <dgm:pt modelId="{9D526C65-E8BC-4CBA-8F1B-C414333073ED}" type="sibTrans" cxnId="{A983066A-2EC0-43C4-9C5D-30ED1532CB09}">
      <dgm:prSet/>
      <dgm:spPr/>
      <dgm:t>
        <a:bodyPr/>
        <a:lstStyle/>
        <a:p>
          <a:endParaRPr lang="sk-SK"/>
        </a:p>
      </dgm:t>
    </dgm:pt>
    <dgm:pt modelId="{46F3A5A9-F7F5-4543-8804-EA6033EB4522}">
      <dgm:prSet custT="1"/>
      <dgm:spPr/>
      <dgm:t>
        <a:bodyPr anchor="ctr"/>
        <a:lstStyle/>
        <a:p>
          <a:r>
            <a:rPr lang="sk-SK" sz="2000" dirty="0"/>
            <a:t>- konštrukciu vozovky a cestných objektov</a:t>
          </a:r>
        </a:p>
      </dgm:t>
    </dgm:pt>
    <dgm:pt modelId="{8E04E2BD-49DC-47F0-B1E3-6152B1AA3EE0}" type="parTrans" cxnId="{DFB0EEFD-671B-409B-8420-6F8AF37867CD}">
      <dgm:prSet/>
      <dgm:spPr/>
      <dgm:t>
        <a:bodyPr/>
        <a:lstStyle/>
        <a:p>
          <a:endParaRPr lang="sk-SK"/>
        </a:p>
      </dgm:t>
    </dgm:pt>
    <dgm:pt modelId="{AD969C6D-59AB-4F98-9E86-0B376DFD4EEA}" type="sibTrans" cxnId="{DFB0EEFD-671B-409B-8420-6F8AF37867CD}">
      <dgm:prSet/>
      <dgm:spPr/>
      <dgm:t>
        <a:bodyPr/>
        <a:lstStyle/>
        <a:p>
          <a:endParaRPr lang="sk-SK"/>
        </a:p>
      </dgm:t>
    </dgm:pt>
    <dgm:pt modelId="{9AA76D6E-2E26-413C-9609-B6C745C55798}" type="pres">
      <dgm:prSet presAssocID="{3D37BA90-8901-4E20-B10B-9B7A39279F6C}" presName="vert0" presStyleCnt="0">
        <dgm:presLayoutVars>
          <dgm:dir/>
          <dgm:animOne val="branch"/>
          <dgm:animLvl val="lvl"/>
        </dgm:presLayoutVars>
      </dgm:prSet>
      <dgm:spPr/>
    </dgm:pt>
    <dgm:pt modelId="{0D59CD9A-31E6-47E8-B722-7EDD6BF835F2}" type="pres">
      <dgm:prSet presAssocID="{07236CE0-9776-42B2-A9CF-704157E8EF07}" presName="thickLine" presStyleLbl="alignNode1" presStyleIdx="0" presStyleCnt="5"/>
      <dgm:spPr/>
    </dgm:pt>
    <dgm:pt modelId="{D5238129-9065-42CB-9A87-B2EA5673DC90}" type="pres">
      <dgm:prSet presAssocID="{07236CE0-9776-42B2-A9CF-704157E8EF07}" presName="horz1" presStyleCnt="0"/>
      <dgm:spPr/>
    </dgm:pt>
    <dgm:pt modelId="{07A3C959-3275-411E-9D12-58FBCCED252F}" type="pres">
      <dgm:prSet presAssocID="{07236CE0-9776-42B2-A9CF-704157E8EF07}" presName="tx1" presStyleLbl="revTx" presStyleIdx="0" presStyleCnt="10"/>
      <dgm:spPr/>
    </dgm:pt>
    <dgm:pt modelId="{42B4FF13-9162-4FA1-8CC3-0C31A1986A71}" type="pres">
      <dgm:prSet presAssocID="{07236CE0-9776-42B2-A9CF-704157E8EF07}" presName="vert1" presStyleCnt="0"/>
      <dgm:spPr/>
    </dgm:pt>
    <dgm:pt modelId="{017E8E5E-4C35-4868-90E8-B865BB15253F}" type="pres">
      <dgm:prSet presAssocID="{3AAED8DE-055A-4A14-BCF3-DD050C81C606}" presName="vertSpace2a" presStyleCnt="0"/>
      <dgm:spPr/>
    </dgm:pt>
    <dgm:pt modelId="{291F9783-5F78-4686-A7E7-FC4FEA6B217E}" type="pres">
      <dgm:prSet presAssocID="{3AAED8DE-055A-4A14-BCF3-DD050C81C606}" presName="horz2" presStyleCnt="0"/>
      <dgm:spPr/>
    </dgm:pt>
    <dgm:pt modelId="{E8E92FEA-63EC-4598-B97D-63E27D8A6505}" type="pres">
      <dgm:prSet presAssocID="{3AAED8DE-055A-4A14-BCF3-DD050C81C606}" presName="horzSpace2" presStyleCnt="0"/>
      <dgm:spPr/>
    </dgm:pt>
    <dgm:pt modelId="{1C62DB3D-ED8A-4DFF-BA14-958B6F3DDCEF}" type="pres">
      <dgm:prSet presAssocID="{3AAED8DE-055A-4A14-BCF3-DD050C81C606}" presName="tx2" presStyleLbl="revTx" presStyleIdx="1" presStyleCnt="10"/>
      <dgm:spPr/>
    </dgm:pt>
    <dgm:pt modelId="{6FA2B153-8100-46BA-97F6-13B537829030}" type="pres">
      <dgm:prSet presAssocID="{3AAED8DE-055A-4A14-BCF3-DD050C81C606}" presName="vert2" presStyleCnt="0"/>
      <dgm:spPr/>
    </dgm:pt>
    <dgm:pt modelId="{121A3818-0E5B-4721-9CFD-7C3E5AF35C84}" type="pres">
      <dgm:prSet presAssocID="{3AAED8DE-055A-4A14-BCF3-DD050C81C606}" presName="thinLine2b" presStyleLbl="callout" presStyleIdx="0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C0EF3F7C-FE74-4890-B249-F37F42401115}" type="pres">
      <dgm:prSet presAssocID="{3AAED8DE-055A-4A14-BCF3-DD050C81C606}" presName="vertSpace2b" presStyleCnt="0"/>
      <dgm:spPr/>
    </dgm:pt>
    <dgm:pt modelId="{1B26EE39-C3C5-4346-8D77-D246FF059885}" type="pres">
      <dgm:prSet presAssocID="{8C11E470-3BF5-40E1-8225-D9D14CF3870D}" presName="thickLine" presStyleLbl="alignNode1" presStyleIdx="1" presStyleCnt="5"/>
      <dgm:spPr/>
    </dgm:pt>
    <dgm:pt modelId="{4843208A-0A05-4983-A595-7FE7A0A2D407}" type="pres">
      <dgm:prSet presAssocID="{8C11E470-3BF5-40E1-8225-D9D14CF3870D}" presName="horz1" presStyleCnt="0"/>
      <dgm:spPr/>
    </dgm:pt>
    <dgm:pt modelId="{7AF33769-7C0A-4D21-B504-E81666DBE1DE}" type="pres">
      <dgm:prSet presAssocID="{8C11E470-3BF5-40E1-8225-D9D14CF3870D}" presName="tx1" presStyleLbl="revTx" presStyleIdx="2" presStyleCnt="10"/>
      <dgm:spPr/>
    </dgm:pt>
    <dgm:pt modelId="{29A9ADBF-A381-4B45-A5EE-550B6CB59C9E}" type="pres">
      <dgm:prSet presAssocID="{8C11E470-3BF5-40E1-8225-D9D14CF3870D}" presName="vert1" presStyleCnt="0"/>
      <dgm:spPr/>
    </dgm:pt>
    <dgm:pt modelId="{424F760A-BFFB-4640-A875-7B8BFAC2CCFB}" type="pres">
      <dgm:prSet presAssocID="{C8FD7C87-5DB9-4C72-A5DA-62322DFCAB8D}" presName="vertSpace2a" presStyleCnt="0"/>
      <dgm:spPr/>
    </dgm:pt>
    <dgm:pt modelId="{0897E251-C8D6-4EE4-BD52-7F888A46CF09}" type="pres">
      <dgm:prSet presAssocID="{C8FD7C87-5DB9-4C72-A5DA-62322DFCAB8D}" presName="horz2" presStyleCnt="0"/>
      <dgm:spPr/>
    </dgm:pt>
    <dgm:pt modelId="{7A71E334-0014-4A8D-8C07-B2A6843D39C4}" type="pres">
      <dgm:prSet presAssocID="{C8FD7C87-5DB9-4C72-A5DA-62322DFCAB8D}" presName="horzSpace2" presStyleCnt="0"/>
      <dgm:spPr/>
    </dgm:pt>
    <dgm:pt modelId="{693B1520-42DB-44B8-B68C-72B5C8171C1E}" type="pres">
      <dgm:prSet presAssocID="{C8FD7C87-5DB9-4C72-A5DA-62322DFCAB8D}" presName="tx2" presStyleLbl="revTx" presStyleIdx="3" presStyleCnt="10"/>
      <dgm:spPr/>
    </dgm:pt>
    <dgm:pt modelId="{5020AFAF-A6C1-42AA-A9A2-9BDF9386CC31}" type="pres">
      <dgm:prSet presAssocID="{C8FD7C87-5DB9-4C72-A5DA-62322DFCAB8D}" presName="vert2" presStyleCnt="0"/>
      <dgm:spPr/>
    </dgm:pt>
    <dgm:pt modelId="{C5E22169-9082-4DBF-A3E3-928D32CDF7B7}" type="pres">
      <dgm:prSet presAssocID="{C8FD7C87-5DB9-4C72-A5DA-62322DFCAB8D}" presName="thinLine2b" presStyleLbl="callout" presStyleIdx="1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2B104667-5188-45E8-BBBA-A4261F1B8136}" type="pres">
      <dgm:prSet presAssocID="{C8FD7C87-5DB9-4C72-A5DA-62322DFCAB8D}" presName="vertSpace2b" presStyleCnt="0"/>
      <dgm:spPr/>
    </dgm:pt>
    <dgm:pt modelId="{F69E8E12-896E-41D8-BDD5-33065DCABBB0}" type="pres">
      <dgm:prSet presAssocID="{7176530E-A28C-4F26-AD2B-572A88031B52}" presName="thickLine" presStyleLbl="alignNode1" presStyleIdx="2" presStyleCnt="5"/>
      <dgm:spPr/>
    </dgm:pt>
    <dgm:pt modelId="{2761A33A-748E-40CD-AD80-B620965D16C2}" type="pres">
      <dgm:prSet presAssocID="{7176530E-A28C-4F26-AD2B-572A88031B52}" presName="horz1" presStyleCnt="0"/>
      <dgm:spPr/>
    </dgm:pt>
    <dgm:pt modelId="{7C076303-FAD1-4A25-AB6C-A5663ACCA711}" type="pres">
      <dgm:prSet presAssocID="{7176530E-A28C-4F26-AD2B-572A88031B52}" presName="tx1" presStyleLbl="revTx" presStyleIdx="4" presStyleCnt="10"/>
      <dgm:spPr/>
    </dgm:pt>
    <dgm:pt modelId="{087F8CCF-753A-40A5-B76A-519792C0F854}" type="pres">
      <dgm:prSet presAssocID="{7176530E-A28C-4F26-AD2B-572A88031B52}" presName="vert1" presStyleCnt="0"/>
      <dgm:spPr/>
    </dgm:pt>
    <dgm:pt modelId="{282B7C0E-5D2B-4AF2-A261-56DA46FFDBD8}" type="pres">
      <dgm:prSet presAssocID="{5FBCC465-464D-4570-9594-4BF7799C1CAD}" presName="vertSpace2a" presStyleCnt="0"/>
      <dgm:spPr/>
    </dgm:pt>
    <dgm:pt modelId="{4D5B4253-0D3B-4AB5-9FE3-645D199601A8}" type="pres">
      <dgm:prSet presAssocID="{5FBCC465-464D-4570-9594-4BF7799C1CAD}" presName="horz2" presStyleCnt="0"/>
      <dgm:spPr/>
    </dgm:pt>
    <dgm:pt modelId="{F3D17D78-C297-45CF-B1D0-A56BBEC6D10F}" type="pres">
      <dgm:prSet presAssocID="{5FBCC465-464D-4570-9594-4BF7799C1CAD}" presName="horzSpace2" presStyleCnt="0"/>
      <dgm:spPr/>
    </dgm:pt>
    <dgm:pt modelId="{7CC950B2-9B1A-45CE-B537-A35BBF5ACA75}" type="pres">
      <dgm:prSet presAssocID="{5FBCC465-464D-4570-9594-4BF7799C1CAD}" presName="tx2" presStyleLbl="revTx" presStyleIdx="5" presStyleCnt="10"/>
      <dgm:spPr/>
    </dgm:pt>
    <dgm:pt modelId="{D06BA457-541E-4753-9387-2510F3E590FB}" type="pres">
      <dgm:prSet presAssocID="{5FBCC465-464D-4570-9594-4BF7799C1CAD}" presName="vert2" presStyleCnt="0"/>
      <dgm:spPr/>
    </dgm:pt>
    <dgm:pt modelId="{61D5AD09-7E9C-4C98-8A53-CEFEF4BEE3C6}" type="pres">
      <dgm:prSet presAssocID="{5FBCC465-464D-4570-9594-4BF7799C1CAD}" presName="thinLine2b" presStyleLbl="callout" presStyleIdx="2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4131900C-2158-4A30-86B0-45415903074C}" type="pres">
      <dgm:prSet presAssocID="{5FBCC465-464D-4570-9594-4BF7799C1CAD}" presName="vertSpace2b" presStyleCnt="0"/>
      <dgm:spPr/>
    </dgm:pt>
    <dgm:pt modelId="{2B6DA24B-E668-434E-98A9-B7CA4736D5B7}" type="pres">
      <dgm:prSet presAssocID="{C9C58A0B-84E4-46A9-8E76-225DA0E442CB}" presName="thickLine" presStyleLbl="alignNode1" presStyleIdx="3" presStyleCnt="5"/>
      <dgm:spPr/>
    </dgm:pt>
    <dgm:pt modelId="{2CB8C406-9044-40CA-AC4D-30252EC74A99}" type="pres">
      <dgm:prSet presAssocID="{C9C58A0B-84E4-46A9-8E76-225DA0E442CB}" presName="horz1" presStyleCnt="0"/>
      <dgm:spPr/>
    </dgm:pt>
    <dgm:pt modelId="{0D0106BF-4525-46A3-97EC-E01E9B617473}" type="pres">
      <dgm:prSet presAssocID="{C9C58A0B-84E4-46A9-8E76-225DA0E442CB}" presName="tx1" presStyleLbl="revTx" presStyleIdx="6" presStyleCnt="10"/>
      <dgm:spPr/>
    </dgm:pt>
    <dgm:pt modelId="{851DD0BD-54C4-4851-8125-4D6CB5E05411}" type="pres">
      <dgm:prSet presAssocID="{C9C58A0B-84E4-46A9-8E76-225DA0E442CB}" presName="vert1" presStyleCnt="0"/>
      <dgm:spPr/>
    </dgm:pt>
    <dgm:pt modelId="{5F5A93AB-5FB4-4623-80D6-ECA0D1C7BCED}" type="pres">
      <dgm:prSet presAssocID="{FA4D56C4-48AC-400E-A451-FB4C7F02D7FD}" presName="vertSpace2a" presStyleCnt="0"/>
      <dgm:spPr/>
    </dgm:pt>
    <dgm:pt modelId="{CE414D1B-F5E4-41BB-A01D-8CB77A17F14E}" type="pres">
      <dgm:prSet presAssocID="{FA4D56C4-48AC-400E-A451-FB4C7F02D7FD}" presName="horz2" presStyleCnt="0"/>
      <dgm:spPr/>
    </dgm:pt>
    <dgm:pt modelId="{02D546FB-C565-4284-AB95-FAE4B7A2B523}" type="pres">
      <dgm:prSet presAssocID="{FA4D56C4-48AC-400E-A451-FB4C7F02D7FD}" presName="horzSpace2" presStyleCnt="0"/>
      <dgm:spPr/>
    </dgm:pt>
    <dgm:pt modelId="{DA4E7803-2772-462B-89E8-0B5674C29827}" type="pres">
      <dgm:prSet presAssocID="{FA4D56C4-48AC-400E-A451-FB4C7F02D7FD}" presName="tx2" presStyleLbl="revTx" presStyleIdx="7" presStyleCnt="10"/>
      <dgm:spPr/>
    </dgm:pt>
    <dgm:pt modelId="{670EB3C6-67BE-4CF9-BFAC-A69BEBB7ED4E}" type="pres">
      <dgm:prSet presAssocID="{FA4D56C4-48AC-400E-A451-FB4C7F02D7FD}" presName="vert2" presStyleCnt="0"/>
      <dgm:spPr/>
    </dgm:pt>
    <dgm:pt modelId="{7C57E7D8-2D32-4E66-8C13-37B5A23CF60A}" type="pres">
      <dgm:prSet presAssocID="{FA4D56C4-48AC-400E-A451-FB4C7F02D7FD}" presName="thinLine2b" presStyleLbl="callout" presStyleIdx="3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EFCD14F0-1036-489D-9B1F-27A2671B1412}" type="pres">
      <dgm:prSet presAssocID="{FA4D56C4-48AC-400E-A451-FB4C7F02D7FD}" presName="vertSpace2b" presStyleCnt="0"/>
      <dgm:spPr/>
    </dgm:pt>
    <dgm:pt modelId="{2905EE31-3A17-4F51-83B4-2D7AC4F89847}" type="pres">
      <dgm:prSet presAssocID="{93C9086A-9416-4C82-AB89-FD64C7BC4DB9}" presName="thickLine" presStyleLbl="alignNode1" presStyleIdx="4" presStyleCnt="5"/>
      <dgm:spPr/>
    </dgm:pt>
    <dgm:pt modelId="{6F31704A-290E-48E4-A117-690E6EDC4D6A}" type="pres">
      <dgm:prSet presAssocID="{93C9086A-9416-4C82-AB89-FD64C7BC4DB9}" presName="horz1" presStyleCnt="0"/>
      <dgm:spPr/>
    </dgm:pt>
    <dgm:pt modelId="{818F6D2C-77AF-49ED-B058-CB547959FE05}" type="pres">
      <dgm:prSet presAssocID="{93C9086A-9416-4C82-AB89-FD64C7BC4DB9}" presName="tx1" presStyleLbl="revTx" presStyleIdx="8" presStyleCnt="10"/>
      <dgm:spPr/>
    </dgm:pt>
    <dgm:pt modelId="{D553D6FF-7AEB-499E-8BEB-99B666460A2E}" type="pres">
      <dgm:prSet presAssocID="{93C9086A-9416-4C82-AB89-FD64C7BC4DB9}" presName="vert1" presStyleCnt="0"/>
      <dgm:spPr/>
    </dgm:pt>
    <dgm:pt modelId="{E3B23F63-F70D-4FBD-87E6-5B6B940A11F5}" type="pres">
      <dgm:prSet presAssocID="{46F3A5A9-F7F5-4543-8804-EA6033EB4522}" presName="vertSpace2a" presStyleCnt="0"/>
      <dgm:spPr/>
    </dgm:pt>
    <dgm:pt modelId="{12190142-F020-48AE-BAF1-E02FE16BEE21}" type="pres">
      <dgm:prSet presAssocID="{46F3A5A9-F7F5-4543-8804-EA6033EB4522}" presName="horz2" presStyleCnt="0"/>
      <dgm:spPr/>
    </dgm:pt>
    <dgm:pt modelId="{82D05D12-C20E-4534-8B70-D863B3534EFC}" type="pres">
      <dgm:prSet presAssocID="{46F3A5A9-F7F5-4543-8804-EA6033EB4522}" presName="horzSpace2" presStyleCnt="0"/>
      <dgm:spPr/>
    </dgm:pt>
    <dgm:pt modelId="{357145CB-8D40-4E9F-AEF9-D6B8AE5CB813}" type="pres">
      <dgm:prSet presAssocID="{46F3A5A9-F7F5-4543-8804-EA6033EB4522}" presName="tx2" presStyleLbl="revTx" presStyleIdx="9" presStyleCnt="10"/>
      <dgm:spPr/>
    </dgm:pt>
    <dgm:pt modelId="{C9CC2711-33FC-4DB3-85F3-EEDD243E5894}" type="pres">
      <dgm:prSet presAssocID="{46F3A5A9-F7F5-4543-8804-EA6033EB4522}" presName="vert2" presStyleCnt="0"/>
      <dgm:spPr/>
    </dgm:pt>
    <dgm:pt modelId="{65A786F9-FF5B-4BC8-9281-EF2942677A98}" type="pres">
      <dgm:prSet presAssocID="{46F3A5A9-F7F5-4543-8804-EA6033EB4522}" presName="thinLine2b" presStyleLbl="callout" presStyleIdx="4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5C0B1C38-A52C-4506-BBA4-86F507C2AADD}" type="pres">
      <dgm:prSet presAssocID="{46F3A5A9-F7F5-4543-8804-EA6033EB4522}" presName="vertSpace2b" presStyleCnt="0"/>
      <dgm:spPr/>
    </dgm:pt>
  </dgm:ptLst>
  <dgm:cxnLst>
    <dgm:cxn modelId="{D0D07708-A57D-46B1-B168-C7B7E09A7E9F}" srcId="{07236CE0-9776-42B2-A9CF-704157E8EF07}" destId="{3AAED8DE-055A-4A14-BCF3-DD050C81C606}" srcOrd="0" destOrd="0" parTransId="{97DDB3A5-E7D0-49A0-9257-7F51D6C743E6}" sibTransId="{FD456E46-5172-4715-8DFA-6B4C7E863586}"/>
    <dgm:cxn modelId="{91DBAB08-32D6-44D6-9995-0073661E73EE}" srcId="{3D37BA90-8901-4E20-B10B-9B7A39279F6C}" destId="{93C9086A-9416-4C82-AB89-FD64C7BC4DB9}" srcOrd="4" destOrd="0" parTransId="{F458CF46-B100-4E18-84D1-5D167486649C}" sibTransId="{81DD6869-26C3-4C14-9994-1F49B68F7A44}"/>
    <dgm:cxn modelId="{44E2761A-DE40-4B48-9BE2-5B7FD35D794B}" srcId="{3D37BA90-8901-4E20-B10B-9B7A39279F6C}" destId="{C9C58A0B-84E4-46A9-8E76-225DA0E442CB}" srcOrd="3" destOrd="0" parTransId="{0B82F1A5-9D53-4ECA-8811-1FC01658EC7F}" sibTransId="{B36E2453-A95A-40B0-8958-410792B14617}"/>
    <dgm:cxn modelId="{0DC4CE2A-98EF-4CDD-AC03-DDBEBC628951}" type="presOf" srcId="{8C11E470-3BF5-40E1-8225-D9D14CF3870D}" destId="{7AF33769-7C0A-4D21-B504-E81666DBE1DE}" srcOrd="0" destOrd="0" presId="urn:microsoft.com/office/officeart/2008/layout/LinedList"/>
    <dgm:cxn modelId="{FB575132-D4FA-4D1A-8E70-ABDF43C7A881}" type="presOf" srcId="{93C9086A-9416-4C82-AB89-FD64C7BC4DB9}" destId="{818F6D2C-77AF-49ED-B058-CB547959FE05}" srcOrd="0" destOrd="0" presId="urn:microsoft.com/office/officeart/2008/layout/LinedList"/>
    <dgm:cxn modelId="{972AA63E-A204-409A-A307-A012B3892AF4}" type="presOf" srcId="{46F3A5A9-F7F5-4543-8804-EA6033EB4522}" destId="{357145CB-8D40-4E9F-AEF9-D6B8AE5CB813}" srcOrd="0" destOrd="0" presId="urn:microsoft.com/office/officeart/2008/layout/LinedList"/>
    <dgm:cxn modelId="{9EF16D67-1741-493B-9ED6-257CBE671632}" type="presOf" srcId="{3D37BA90-8901-4E20-B10B-9B7A39279F6C}" destId="{9AA76D6E-2E26-413C-9609-B6C745C55798}" srcOrd="0" destOrd="0" presId="urn:microsoft.com/office/officeart/2008/layout/LinedList"/>
    <dgm:cxn modelId="{A983066A-2EC0-43C4-9C5D-30ED1532CB09}" srcId="{C9C58A0B-84E4-46A9-8E76-225DA0E442CB}" destId="{FA4D56C4-48AC-400E-A451-FB4C7F02D7FD}" srcOrd="0" destOrd="0" parTransId="{4ACB6EE8-BA32-4195-A7DD-E6EEF37391EB}" sibTransId="{9D526C65-E8BC-4CBA-8F1B-C414333073ED}"/>
    <dgm:cxn modelId="{EE47DC73-3939-472A-9E35-D87520A84FA8}" srcId="{8C11E470-3BF5-40E1-8225-D9D14CF3870D}" destId="{C8FD7C87-5DB9-4C72-A5DA-62322DFCAB8D}" srcOrd="0" destOrd="0" parTransId="{3EC0C16C-B48E-47E3-B414-185388EAAE08}" sibTransId="{5D491DE0-9AC3-4907-924D-290B7946A9D2}"/>
    <dgm:cxn modelId="{4CFED874-0AC7-4E00-B099-BCDD94482E9C}" type="presOf" srcId="{3AAED8DE-055A-4A14-BCF3-DD050C81C606}" destId="{1C62DB3D-ED8A-4DFF-BA14-958B6F3DDCEF}" srcOrd="0" destOrd="0" presId="urn:microsoft.com/office/officeart/2008/layout/LinedList"/>
    <dgm:cxn modelId="{9D4A9458-DC80-48B7-A2F7-39CCA9B14786}" srcId="{7176530E-A28C-4F26-AD2B-572A88031B52}" destId="{5FBCC465-464D-4570-9594-4BF7799C1CAD}" srcOrd="0" destOrd="0" parTransId="{413395A5-45CE-4BEC-926E-83682EA3AE3D}" sibTransId="{E797A7DF-DB7F-4125-81C3-6DA5E850D5C9}"/>
    <dgm:cxn modelId="{A4A2B281-F822-44D0-A2C9-2504A18FA52D}" type="presOf" srcId="{7176530E-A28C-4F26-AD2B-572A88031B52}" destId="{7C076303-FAD1-4A25-AB6C-A5663ACCA711}" srcOrd="0" destOrd="0" presId="urn:microsoft.com/office/officeart/2008/layout/LinedList"/>
    <dgm:cxn modelId="{78A46D86-DBF1-4DEF-A1C8-2E8B076E5497}" srcId="{3D37BA90-8901-4E20-B10B-9B7A39279F6C}" destId="{8C11E470-3BF5-40E1-8225-D9D14CF3870D}" srcOrd="1" destOrd="0" parTransId="{668F58C3-CD43-4F34-B3C0-69F58A2B5A52}" sibTransId="{35CDDFD6-573E-4FF3-A009-07F303B357AF}"/>
    <dgm:cxn modelId="{BA69C892-448D-4EBD-BC85-01668735CDAB}" srcId="{3D37BA90-8901-4E20-B10B-9B7A39279F6C}" destId="{7176530E-A28C-4F26-AD2B-572A88031B52}" srcOrd="2" destOrd="0" parTransId="{05F61F0F-2098-41D8-9BDC-40BA30A2D358}" sibTransId="{B31C95EE-3060-469C-90CA-D380D5662DE4}"/>
    <dgm:cxn modelId="{8963629C-A325-4DC5-94DC-58FC18977EBA}" type="presOf" srcId="{5FBCC465-464D-4570-9594-4BF7799C1CAD}" destId="{7CC950B2-9B1A-45CE-B537-A35BBF5ACA75}" srcOrd="0" destOrd="0" presId="urn:microsoft.com/office/officeart/2008/layout/LinedList"/>
    <dgm:cxn modelId="{7A4E6DB8-4484-4DF4-BE15-E429F83E3818}" type="presOf" srcId="{07236CE0-9776-42B2-A9CF-704157E8EF07}" destId="{07A3C959-3275-411E-9D12-58FBCCED252F}" srcOrd="0" destOrd="0" presId="urn:microsoft.com/office/officeart/2008/layout/LinedList"/>
    <dgm:cxn modelId="{DFFC2FBE-9B09-4647-95AA-1822F55C8A28}" type="presOf" srcId="{C8FD7C87-5DB9-4C72-A5DA-62322DFCAB8D}" destId="{693B1520-42DB-44B8-B68C-72B5C8171C1E}" srcOrd="0" destOrd="0" presId="urn:microsoft.com/office/officeart/2008/layout/LinedList"/>
    <dgm:cxn modelId="{263BBFCF-591B-4116-B76B-D6913B8AFD99}" type="presOf" srcId="{FA4D56C4-48AC-400E-A451-FB4C7F02D7FD}" destId="{DA4E7803-2772-462B-89E8-0B5674C29827}" srcOrd="0" destOrd="0" presId="urn:microsoft.com/office/officeart/2008/layout/LinedList"/>
    <dgm:cxn modelId="{0BD963DF-254B-4816-B133-DF2F8EF28C6B}" srcId="{3D37BA90-8901-4E20-B10B-9B7A39279F6C}" destId="{07236CE0-9776-42B2-A9CF-704157E8EF07}" srcOrd="0" destOrd="0" parTransId="{3B02F804-2FA7-483A-A386-562963D3BA20}" sibTransId="{2361B69A-CC79-48C7-A2F8-9CF213ACE8C7}"/>
    <dgm:cxn modelId="{8686BFF4-CEB0-42F1-80E6-2C68458560FC}" type="presOf" srcId="{C9C58A0B-84E4-46A9-8E76-225DA0E442CB}" destId="{0D0106BF-4525-46A3-97EC-E01E9B617473}" srcOrd="0" destOrd="0" presId="urn:microsoft.com/office/officeart/2008/layout/LinedList"/>
    <dgm:cxn modelId="{DFB0EEFD-671B-409B-8420-6F8AF37867CD}" srcId="{93C9086A-9416-4C82-AB89-FD64C7BC4DB9}" destId="{46F3A5A9-F7F5-4543-8804-EA6033EB4522}" srcOrd="0" destOrd="0" parTransId="{8E04E2BD-49DC-47F0-B1E3-6152B1AA3EE0}" sibTransId="{AD969C6D-59AB-4F98-9E86-0B376DFD4EEA}"/>
    <dgm:cxn modelId="{3EF4C532-7590-419B-A47C-0B28CDEF528E}" type="presParOf" srcId="{9AA76D6E-2E26-413C-9609-B6C745C55798}" destId="{0D59CD9A-31E6-47E8-B722-7EDD6BF835F2}" srcOrd="0" destOrd="0" presId="urn:microsoft.com/office/officeart/2008/layout/LinedList"/>
    <dgm:cxn modelId="{3CA83C84-7597-4C04-9C40-1F753C9539B0}" type="presParOf" srcId="{9AA76D6E-2E26-413C-9609-B6C745C55798}" destId="{D5238129-9065-42CB-9A87-B2EA5673DC90}" srcOrd="1" destOrd="0" presId="urn:microsoft.com/office/officeart/2008/layout/LinedList"/>
    <dgm:cxn modelId="{260A236F-CC8F-40B2-BC2B-887301171BFD}" type="presParOf" srcId="{D5238129-9065-42CB-9A87-B2EA5673DC90}" destId="{07A3C959-3275-411E-9D12-58FBCCED252F}" srcOrd="0" destOrd="0" presId="urn:microsoft.com/office/officeart/2008/layout/LinedList"/>
    <dgm:cxn modelId="{8FB8E1CD-65AE-4726-98B6-DE5C0E244328}" type="presParOf" srcId="{D5238129-9065-42CB-9A87-B2EA5673DC90}" destId="{42B4FF13-9162-4FA1-8CC3-0C31A1986A71}" srcOrd="1" destOrd="0" presId="urn:microsoft.com/office/officeart/2008/layout/LinedList"/>
    <dgm:cxn modelId="{205E777A-D51B-4134-9992-5E1AF572A9E2}" type="presParOf" srcId="{42B4FF13-9162-4FA1-8CC3-0C31A1986A71}" destId="{017E8E5E-4C35-4868-90E8-B865BB15253F}" srcOrd="0" destOrd="0" presId="urn:microsoft.com/office/officeart/2008/layout/LinedList"/>
    <dgm:cxn modelId="{AFBF19CD-94E3-4C00-A9F6-DE95D1DD89CC}" type="presParOf" srcId="{42B4FF13-9162-4FA1-8CC3-0C31A1986A71}" destId="{291F9783-5F78-4686-A7E7-FC4FEA6B217E}" srcOrd="1" destOrd="0" presId="urn:microsoft.com/office/officeart/2008/layout/LinedList"/>
    <dgm:cxn modelId="{46BE5F54-7AD5-4884-BF55-617CA19CB8D4}" type="presParOf" srcId="{291F9783-5F78-4686-A7E7-FC4FEA6B217E}" destId="{E8E92FEA-63EC-4598-B97D-63E27D8A6505}" srcOrd="0" destOrd="0" presId="urn:microsoft.com/office/officeart/2008/layout/LinedList"/>
    <dgm:cxn modelId="{FC16DBE4-4D4E-4783-B959-2E7D2996546C}" type="presParOf" srcId="{291F9783-5F78-4686-A7E7-FC4FEA6B217E}" destId="{1C62DB3D-ED8A-4DFF-BA14-958B6F3DDCEF}" srcOrd="1" destOrd="0" presId="urn:microsoft.com/office/officeart/2008/layout/LinedList"/>
    <dgm:cxn modelId="{9791FB3D-E67F-426F-A0CA-6C7604A34F44}" type="presParOf" srcId="{291F9783-5F78-4686-A7E7-FC4FEA6B217E}" destId="{6FA2B153-8100-46BA-97F6-13B537829030}" srcOrd="2" destOrd="0" presId="urn:microsoft.com/office/officeart/2008/layout/LinedList"/>
    <dgm:cxn modelId="{1C620339-B4E8-4985-9B19-D05DAE384EAE}" type="presParOf" srcId="{42B4FF13-9162-4FA1-8CC3-0C31A1986A71}" destId="{121A3818-0E5B-4721-9CFD-7C3E5AF35C84}" srcOrd="2" destOrd="0" presId="urn:microsoft.com/office/officeart/2008/layout/LinedList"/>
    <dgm:cxn modelId="{BB44352F-5012-47FC-89CB-C53D16257C10}" type="presParOf" srcId="{42B4FF13-9162-4FA1-8CC3-0C31A1986A71}" destId="{C0EF3F7C-FE74-4890-B249-F37F42401115}" srcOrd="3" destOrd="0" presId="urn:microsoft.com/office/officeart/2008/layout/LinedList"/>
    <dgm:cxn modelId="{2899440C-961E-408D-AF82-4DA1A08A8F32}" type="presParOf" srcId="{9AA76D6E-2E26-413C-9609-B6C745C55798}" destId="{1B26EE39-C3C5-4346-8D77-D246FF059885}" srcOrd="2" destOrd="0" presId="urn:microsoft.com/office/officeart/2008/layout/LinedList"/>
    <dgm:cxn modelId="{1F716F28-98BB-4364-94D7-7D26F083FB46}" type="presParOf" srcId="{9AA76D6E-2E26-413C-9609-B6C745C55798}" destId="{4843208A-0A05-4983-A595-7FE7A0A2D407}" srcOrd="3" destOrd="0" presId="urn:microsoft.com/office/officeart/2008/layout/LinedList"/>
    <dgm:cxn modelId="{B0B6DA77-DAE7-46DB-8A2C-8A87BFEEF4E4}" type="presParOf" srcId="{4843208A-0A05-4983-A595-7FE7A0A2D407}" destId="{7AF33769-7C0A-4D21-B504-E81666DBE1DE}" srcOrd="0" destOrd="0" presId="urn:microsoft.com/office/officeart/2008/layout/LinedList"/>
    <dgm:cxn modelId="{46DDCDA1-01CF-4552-9E94-0DCA9F47D99A}" type="presParOf" srcId="{4843208A-0A05-4983-A595-7FE7A0A2D407}" destId="{29A9ADBF-A381-4B45-A5EE-550B6CB59C9E}" srcOrd="1" destOrd="0" presId="urn:microsoft.com/office/officeart/2008/layout/LinedList"/>
    <dgm:cxn modelId="{8DCE36F4-5E49-4BDA-8C7B-FDEC6E55D749}" type="presParOf" srcId="{29A9ADBF-A381-4B45-A5EE-550B6CB59C9E}" destId="{424F760A-BFFB-4640-A875-7B8BFAC2CCFB}" srcOrd="0" destOrd="0" presId="urn:microsoft.com/office/officeart/2008/layout/LinedList"/>
    <dgm:cxn modelId="{B23E771B-2E4E-41B5-8BE3-7AEB994ABEA8}" type="presParOf" srcId="{29A9ADBF-A381-4B45-A5EE-550B6CB59C9E}" destId="{0897E251-C8D6-4EE4-BD52-7F888A46CF09}" srcOrd="1" destOrd="0" presId="urn:microsoft.com/office/officeart/2008/layout/LinedList"/>
    <dgm:cxn modelId="{B603832B-0046-4F60-9853-4CAF2E19C720}" type="presParOf" srcId="{0897E251-C8D6-4EE4-BD52-7F888A46CF09}" destId="{7A71E334-0014-4A8D-8C07-B2A6843D39C4}" srcOrd="0" destOrd="0" presId="urn:microsoft.com/office/officeart/2008/layout/LinedList"/>
    <dgm:cxn modelId="{8A96883E-F529-43C2-87DA-CDBCC77FAD5F}" type="presParOf" srcId="{0897E251-C8D6-4EE4-BD52-7F888A46CF09}" destId="{693B1520-42DB-44B8-B68C-72B5C8171C1E}" srcOrd="1" destOrd="0" presId="urn:microsoft.com/office/officeart/2008/layout/LinedList"/>
    <dgm:cxn modelId="{D3462DDB-8153-419C-B13A-362D7D8881D5}" type="presParOf" srcId="{0897E251-C8D6-4EE4-BD52-7F888A46CF09}" destId="{5020AFAF-A6C1-42AA-A9A2-9BDF9386CC31}" srcOrd="2" destOrd="0" presId="urn:microsoft.com/office/officeart/2008/layout/LinedList"/>
    <dgm:cxn modelId="{D369E977-A150-48F9-95AD-9E02D624CF5C}" type="presParOf" srcId="{29A9ADBF-A381-4B45-A5EE-550B6CB59C9E}" destId="{C5E22169-9082-4DBF-A3E3-928D32CDF7B7}" srcOrd="2" destOrd="0" presId="urn:microsoft.com/office/officeart/2008/layout/LinedList"/>
    <dgm:cxn modelId="{F394F68B-6E86-4A5F-934C-4FD5569AFD7E}" type="presParOf" srcId="{29A9ADBF-A381-4B45-A5EE-550B6CB59C9E}" destId="{2B104667-5188-45E8-BBBA-A4261F1B8136}" srcOrd="3" destOrd="0" presId="urn:microsoft.com/office/officeart/2008/layout/LinedList"/>
    <dgm:cxn modelId="{84A4038C-49D3-42F3-BA2B-64086E115A3C}" type="presParOf" srcId="{9AA76D6E-2E26-413C-9609-B6C745C55798}" destId="{F69E8E12-896E-41D8-BDD5-33065DCABBB0}" srcOrd="4" destOrd="0" presId="urn:microsoft.com/office/officeart/2008/layout/LinedList"/>
    <dgm:cxn modelId="{31FD2E03-BDA5-453D-97A8-B83EAD1B3F57}" type="presParOf" srcId="{9AA76D6E-2E26-413C-9609-B6C745C55798}" destId="{2761A33A-748E-40CD-AD80-B620965D16C2}" srcOrd="5" destOrd="0" presId="urn:microsoft.com/office/officeart/2008/layout/LinedList"/>
    <dgm:cxn modelId="{D6AE3C09-2629-47AA-84AA-235D319FB9D1}" type="presParOf" srcId="{2761A33A-748E-40CD-AD80-B620965D16C2}" destId="{7C076303-FAD1-4A25-AB6C-A5663ACCA711}" srcOrd="0" destOrd="0" presId="urn:microsoft.com/office/officeart/2008/layout/LinedList"/>
    <dgm:cxn modelId="{776FF2A9-A544-4BB2-974D-F7196CB008E5}" type="presParOf" srcId="{2761A33A-748E-40CD-AD80-B620965D16C2}" destId="{087F8CCF-753A-40A5-B76A-519792C0F854}" srcOrd="1" destOrd="0" presId="urn:microsoft.com/office/officeart/2008/layout/LinedList"/>
    <dgm:cxn modelId="{7ABFC30F-1B22-410A-8955-314087A143D2}" type="presParOf" srcId="{087F8CCF-753A-40A5-B76A-519792C0F854}" destId="{282B7C0E-5D2B-4AF2-A261-56DA46FFDBD8}" srcOrd="0" destOrd="0" presId="urn:microsoft.com/office/officeart/2008/layout/LinedList"/>
    <dgm:cxn modelId="{7E561922-C66C-40EF-AAF4-420CEFFC2EF4}" type="presParOf" srcId="{087F8CCF-753A-40A5-B76A-519792C0F854}" destId="{4D5B4253-0D3B-4AB5-9FE3-645D199601A8}" srcOrd="1" destOrd="0" presId="urn:microsoft.com/office/officeart/2008/layout/LinedList"/>
    <dgm:cxn modelId="{3DAA8E0C-111B-449A-9758-7E7F3404D35E}" type="presParOf" srcId="{4D5B4253-0D3B-4AB5-9FE3-645D199601A8}" destId="{F3D17D78-C297-45CF-B1D0-A56BBEC6D10F}" srcOrd="0" destOrd="0" presId="urn:microsoft.com/office/officeart/2008/layout/LinedList"/>
    <dgm:cxn modelId="{05324157-9182-429A-99F5-C1F0CBBE462D}" type="presParOf" srcId="{4D5B4253-0D3B-4AB5-9FE3-645D199601A8}" destId="{7CC950B2-9B1A-45CE-B537-A35BBF5ACA75}" srcOrd="1" destOrd="0" presId="urn:microsoft.com/office/officeart/2008/layout/LinedList"/>
    <dgm:cxn modelId="{FD297327-C5CB-4093-A07F-BBA3FAF39D55}" type="presParOf" srcId="{4D5B4253-0D3B-4AB5-9FE3-645D199601A8}" destId="{D06BA457-541E-4753-9387-2510F3E590FB}" srcOrd="2" destOrd="0" presId="urn:microsoft.com/office/officeart/2008/layout/LinedList"/>
    <dgm:cxn modelId="{9929CD3C-7F38-4E35-82A2-81DE65EE5E7F}" type="presParOf" srcId="{087F8CCF-753A-40A5-B76A-519792C0F854}" destId="{61D5AD09-7E9C-4C98-8A53-CEFEF4BEE3C6}" srcOrd="2" destOrd="0" presId="urn:microsoft.com/office/officeart/2008/layout/LinedList"/>
    <dgm:cxn modelId="{0CF3475E-A20D-4989-AE00-404D987D47D5}" type="presParOf" srcId="{087F8CCF-753A-40A5-B76A-519792C0F854}" destId="{4131900C-2158-4A30-86B0-45415903074C}" srcOrd="3" destOrd="0" presId="urn:microsoft.com/office/officeart/2008/layout/LinedList"/>
    <dgm:cxn modelId="{DA2DAD85-63F9-4D78-AA15-4776AD0E0A4B}" type="presParOf" srcId="{9AA76D6E-2E26-413C-9609-B6C745C55798}" destId="{2B6DA24B-E668-434E-98A9-B7CA4736D5B7}" srcOrd="6" destOrd="0" presId="urn:microsoft.com/office/officeart/2008/layout/LinedList"/>
    <dgm:cxn modelId="{06071A68-C5BC-4036-8D38-3762FC89996A}" type="presParOf" srcId="{9AA76D6E-2E26-413C-9609-B6C745C55798}" destId="{2CB8C406-9044-40CA-AC4D-30252EC74A99}" srcOrd="7" destOrd="0" presId="urn:microsoft.com/office/officeart/2008/layout/LinedList"/>
    <dgm:cxn modelId="{4735E2FD-5778-4894-BD03-2A7207B78E61}" type="presParOf" srcId="{2CB8C406-9044-40CA-AC4D-30252EC74A99}" destId="{0D0106BF-4525-46A3-97EC-E01E9B617473}" srcOrd="0" destOrd="0" presId="urn:microsoft.com/office/officeart/2008/layout/LinedList"/>
    <dgm:cxn modelId="{7BF07716-84BB-461B-AF51-E0A0BED2FD31}" type="presParOf" srcId="{2CB8C406-9044-40CA-AC4D-30252EC74A99}" destId="{851DD0BD-54C4-4851-8125-4D6CB5E05411}" srcOrd="1" destOrd="0" presId="urn:microsoft.com/office/officeart/2008/layout/LinedList"/>
    <dgm:cxn modelId="{81F5BBAC-4C5E-49AD-8BBA-59E4673B8562}" type="presParOf" srcId="{851DD0BD-54C4-4851-8125-4D6CB5E05411}" destId="{5F5A93AB-5FB4-4623-80D6-ECA0D1C7BCED}" srcOrd="0" destOrd="0" presId="urn:microsoft.com/office/officeart/2008/layout/LinedList"/>
    <dgm:cxn modelId="{5195DEA6-4B87-4C94-8C57-FB5899E8E919}" type="presParOf" srcId="{851DD0BD-54C4-4851-8125-4D6CB5E05411}" destId="{CE414D1B-F5E4-41BB-A01D-8CB77A17F14E}" srcOrd="1" destOrd="0" presId="urn:microsoft.com/office/officeart/2008/layout/LinedList"/>
    <dgm:cxn modelId="{1FA20177-A7FD-427A-9E22-7D1384B4BABF}" type="presParOf" srcId="{CE414D1B-F5E4-41BB-A01D-8CB77A17F14E}" destId="{02D546FB-C565-4284-AB95-FAE4B7A2B523}" srcOrd="0" destOrd="0" presId="urn:microsoft.com/office/officeart/2008/layout/LinedList"/>
    <dgm:cxn modelId="{D5ECDA53-15BF-4E4A-A548-9930954E84B1}" type="presParOf" srcId="{CE414D1B-F5E4-41BB-A01D-8CB77A17F14E}" destId="{DA4E7803-2772-462B-89E8-0B5674C29827}" srcOrd="1" destOrd="0" presId="urn:microsoft.com/office/officeart/2008/layout/LinedList"/>
    <dgm:cxn modelId="{E152D96F-57B3-4AA5-BC9A-B0A0ECEFCDAF}" type="presParOf" srcId="{CE414D1B-F5E4-41BB-A01D-8CB77A17F14E}" destId="{670EB3C6-67BE-4CF9-BFAC-A69BEBB7ED4E}" srcOrd="2" destOrd="0" presId="urn:microsoft.com/office/officeart/2008/layout/LinedList"/>
    <dgm:cxn modelId="{8C6917EA-BC25-4DFD-A36D-2FA91713A27C}" type="presParOf" srcId="{851DD0BD-54C4-4851-8125-4D6CB5E05411}" destId="{7C57E7D8-2D32-4E66-8C13-37B5A23CF60A}" srcOrd="2" destOrd="0" presId="urn:microsoft.com/office/officeart/2008/layout/LinedList"/>
    <dgm:cxn modelId="{D14F6429-7790-4787-ABDF-D0C8B778014E}" type="presParOf" srcId="{851DD0BD-54C4-4851-8125-4D6CB5E05411}" destId="{EFCD14F0-1036-489D-9B1F-27A2671B1412}" srcOrd="3" destOrd="0" presId="urn:microsoft.com/office/officeart/2008/layout/LinedList"/>
    <dgm:cxn modelId="{3BA68229-B9E3-473D-9D82-F7872A0E0DAC}" type="presParOf" srcId="{9AA76D6E-2E26-413C-9609-B6C745C55798}" destId="{2905EE31-3A17-4F51-83B4-2D7AC4F89847}" srcOrd="8" destOrd="0" presId="urn:microsoft.com/office/officeart/2008/layout/LinedList"/>
    <dgm:cxn modelId="{E671B0E0-1F59-480C-B458-F22822F688AE}" type="presParOf" srcId="{9AA76D6E-2E26-413C-9609-B6C745C55798}" destId="{6F31704A-290E-48E4-A117-690E6EDC4D6A}" srcOrd="9" destOrd="0" presId="urn:microsoft.com/office/officeart/2008/layout/LinedList"/>
    <dgm:cxn modelId="{0369E642-3FB7-43D0-B239-E7B8079C0130}" type="presParOf" srcId="{6F31704A-290E-48E4-A117-690E6EDC4D6A}" destId="{818F6D2C-77AF-49ED-B058-CB547959FE05}" srcOrd="0" destOrd="0" presId="urn:microsoft.com/office/officeart/2008/layout/LinedList"/>
    <dgm:cxn modelId="{544C8109-F8A9-48B5-B613-A06051746278}" type="presParOf" srcId="{6F31704A-290E-48E4-A117-690E6EDC4D6A}" destId="{D553D6FF-7AEB-499E-8BEB-99B666460A2E}" srcOrd="1" destOrd="0" presId="urn:microsoft.com/office/officeart/2008/layout/LinedList"/>
    <dgm:cxn modelId="{1AC3013C-0C80-4FE2-89EF-E4C4E9139EA0}" type="presParOf" srcId="{D553D6FF-7AEB-499E-8BEB-99B666460A2E}" destId="{E3B23F63-F70D-4FBD-87E6-5B6B940A11F5}" srcOrd="0" destOrd="0" presId="urn:microsoft.com/office/officeart/2008/layout/LinedList"/>
    <dgm:cxn modelId="{D74EC5D6-711A-4D80-A820-DA78CBC2C200}" type="presParOf" srcId="{D553D6FF-7AEB-499E-8BEB-99B666460A2E}" destId="{12190142-F020-48AE-BAF1-E02FE16BEE21}" srcOrd="1" destOrd="0" presId="urn:microsoft.com/office/officeart/2008/layout/LinedList"/>
    <dgm:cxn modelId="{03F1CE47-4365-4C51-80A6-EBEF20448F41}" type="presParOf" srcId="{12190142-F020-48AE-BAF1-E02FE16BEE21}" destId="{82D05D12-C20E-4534-8B70-D863B3534EFC}" srcOrd="0" destOrd="0" presId="urn:microsoft.com/office/officeart/2008/layout/LinedList"/>
    <dgm:cxn modelId="{E9C7423C-DD6F-4BEE-A3C1-947B770B0CD9}" type="presParOf" srcId="{12190142-F020-48AE-BAF1-E02FE16BEE21}" destId="{357145CB-8D40-4E9F-AEF9-D6B8AE5CB813}" srcOrd="1" destOrd="0" presId="urn:microsoft.com/office/officeart/2008/layout/LinedList"/>
    <dgm:cxn modelId="{26CAA344-4172-488D-98B5-F78A53140B97}" type="presParOf" srcId="{12190142-F020-48AE-BAF1-E02FE16BEE21}" destId="{C9CC2711-33FC-4DB3-85F3-EEDD243E5894}" srcOrd="2" destOrd="0" presId="urn:microsoft.com/office/officeart/2008/layout/LinedList"/>
    <dgm:cxn modelId="{44C9A72F-1254-4CC1-8E46-AD3A7B80B4B7}" type="presParOf" srcId="{D553D6FF-7AEB-499E-8BEB-99B666460A2E}" destId="{65A786F9-FF5B-4BC8-9281-EF2942677A98}" srcOrd="2" destOrd="0" presId="urn:microsoft.com/office/officeart/2008/layout/LinedList"/>
    <dgm:cxn modelId="{C0251ACA-8849-410A-9E0F-680B987F4956}" type="presParOf" srcId="{D553D6FF-7AEB-499E-8BEB-99B666460A2E}" destId="{5C0B1C38-A52C-4506-BBA4-86F507C2AAD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37BA90-8901-4E20-B10B-9B7A39279F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7236CE0-9776-42B2-A9CF-704157E8EF07}">
      <dgm:prSet phldrT="[Text]" custT="1"/>
      <dgm:spPr/>
      <dgm:t>
        <a:bodyPr anchor="ctr"/>
        <a:lstStyle/>
        <a:p>
          <a:r>
            <a:rPr lang="sk-SK" sz="2500" dirty="0">
              <a:solidFill>
                <a:schemeClr val="accent2"/>
              </a:solidFill>
            </a:rPr>
            <a:t>V predmete maskovanie </a:t>
          </a:r>
        </a:p>
      </dgm:t>
    </dgm:pt>
    <dgm:pt modelId="{3B02F804-2FA7-483A-A386-562963D3BA20}" type="parTrans" cxnId="{0BD963DF-254B-4816-B133-DF2F8EF28C6B}">
      <dgm:prSet/>
      <dgm:spPr/>
      <dgm:t>
        <a:bodyPr/>
        <a:lstStyle/>
        <a:p>
          <a:endParaRPr lang="sk-SK"/>
        </a:p>
      </dgm:t>
    </dgm:pt>
    <dgm:pt modelId="{2361B69A-CC79-48C7-A2F8-9CF213ACE8C7}" type="sibTrans" cxnId="{0BD963DF-254B-4816-B133-DF2F8EF28C6B}">
      <dgm:prSet/>
      <dgm:spPr/>
      <dgm:t>
        <a:bodyPr/>
        <a:lstStyle/>
        <a:p>
          <a:endParaRPr lang="sk-SK"/>
        </a:p>
      </dgm:t>
    </dgm:pt>
    <dgm:pt modelId="{3AAED8DE-055A-4A14-BCF3-DD050C81C606}">
      <dgm:prSet phldrT="[Text]" custT="1"/>
      <dgm:spPr/>
      <dgm:t>
        <a:bodyPr anchor="ctr"/>
        <a:lstStyle/>
        <a:p>
          <a:r>
            <a:rPr lang="sk-SK" sz="2000" dirty="0"/>
            <a:t>- využívanie prirodzených ochranných a maskovacích vlastností terénu na maskovanie, použitie prírodného materiálu  a maskovacích prostriedkov vyrábaných priemyslovo</a:t>
          </a:r>
        </a:p>
      </dgm:t>
    </dgm:pt>
    <dgm:pt modelId="{97DDB3A5-E7D0-49A0-9257-7F51D6C743E6}" type="parTrans" cxnId="{D0D07708-A57D-46B1-B168-C7B7E09A7E9F}">
      <dgm:prSet/>
      <dgm:spPr/>
      <dgm:t>
        <a:bodyPr/>
        <a:lstStyle/>
        <a:p>
          <a:endParaRPr lang="sk-SK"/>
        </a:p>
      </dgm:t>
    </dgm:pt>
    <dgm:pt modelId="{FD456E46-5172-4715-8DFA-6B4C7E863586}" type="sibTrans" cxnId="{D0D07708-A57D-46B1-B168-C7B7E09A7E9F}">
      <dgm:prSet/>
      <dgm:spPr/>
      <dgm:t>
        <a:bodyPr/>
        <a:lstStyle/>
        <a:p>
          <a:endParaRPr lang="sk-SK"/>
        </a:p>
      </dgm:t>
    </dgm:pt>
    <dgm:pt modelId="{8C11E470-3BF5-40E1-8225-D9D14CF3870D}">
      <dgm:prSet phldrT="[Text]" custT="1"/>
      <dgm:spPr/>
      <dgm:t>
        <a:bodyPr anchor="ctr"/>
        <a:lstStyle/>
        <a:p>
          <a:r>
            <a:rPr lang="sk-SK" sz="2500" dirty="0">
              <a:solidFill>
                <a:schemeClr val="accent2">
                  <a:lumMod val="75000"/>
                </a:schemeClr>
              </a:solidFill>
            </a:rPr>
            <a:t>V technickej príprave </a:t>
          </a:r>
        </a:p>
      </dgm:t>
    </dgm:pt>
    <dgm:pt modelId="{668F58C3-CD43-4F34-B3C0-69F58A2B5A52}" type="parTrans" cxnId="{78A46D86-DBF1-4DEF-A1C8-2E8B076E5497}">
      <dgm:prSet/>
      <dgm:spPr/>
      <dgm:t>
        <a:bodyPr/>
        <a:lstStyle/>
        <a:p>
          <a:endParaRPr lang="sk-SK"/>
        </a:p>
      </dgm:t>
    </dgm:pt>
    <dgm:pt modelId="{35CDDFD6-573E-4FF3-A009-07F303B357AF}" type="sibTrans" cxnId="{78A46D86-DBF1-4DEF-A1C8-2E8B076E5497}">
      <dgm:prSet/>
      <dgm:spPr/>
      <dgm:t>
        <a:bodyPr/>
        <a:lstStyle/>
        <a:p>
          <a:endParaRPr lang="sk-SK"/>
        </a:p>
      </dgm:t>
    </dgm:pt>
    <dgm:pt modelId="{C8FD7C87-5DB9-4C72-A5DA-62322DFCAB8D}">
      <dgm:prSet phldrT="[Text]" custT="1"/>
      <dgm:spPr/>
      <dgm:t>
        <a:bodyPr anchor="ctr"/>
        <a:lstStyle/>
        <a:p>
          <a:r>
            <a:rPr lang="sk-SK" sz="2000" dirty="0"/>
            <a:t>- prístroje na ženijný prieskum, prostriedky na vytyčovanie zriaďovaných mínových polí a priechodov v nich, predpísané maskovacie prostriedky a maskovacie materiály</a:t>
          </a:r>
        </a:p>
      </dgm:t>
    </dgm:pt>
    <dgm:pt modelId="{3EC0C16C-B48E-47E3-B414-185388EAAE08}" type="parTrans" cxnId="{EE47DC73-3939-472A-9E35-D87520A84FA8}">
      <dgm:prSet/>
      <dgm:spPr/>
      <dgm:t>
        <a:bodyPr/>
        <a:lstStyle/>
        <a:p>
          <a:endParaRPr lang="sk-SK"/>
        </a:p>
      </dgm:t>
    </dgm:pt>
    <dgm:pt modelId="{5D491DE0-9AC3-4907-924D-290B7946A9D2}" type="sibTrans" cxnId="{EE47DC73-3939-472A-9E35-D87520A84FA8}">
      <dgm:prSet/>
      <dgm:spPr/>
      <dgm:t>
        <a:bodyPr/>
        <a:lstStyle/>
        <a:p>
          <a:endParaRPr lang="sk-SK"/>
        </a:p>
      </dgm:t>
    </dgm:pt>
    <dgm:pt modelId="{7176530E-A28C-4F26-AD2B-572A88031B52}">
      <dgm:prSet custT="1"/>
      <dgm:spPr/>
      <dgm:t>
        <a:bodyPr anchor="ctr"/>
        <a:lstStyle/>
        <a:p>
          <a:r>
            <a:rPr lang="sk-SK" sz="2500" dirty="0">
              <a:solidFill>
                <a:schemeClr val="accent2"/>
              </a:solidFill>
            </a:rPr>
            <a:t>V RCHBO</a:t>
          </a:r>
        </a:p>
      </dgm:t>
    </dgm:pt>
    <dgm:pt modelId="{05F61F0F-2098-41D8-9BDC-40BA30A2D358}" type="parTrans" cxnId="{BA69C892-448D-4EBD-BC85-01668735CDAB}">
      <dgm:prSet/>
      <dgm:spPr/>
      <dgm:t>
        <a:bodyPr/>
        <a:lstStyle/>
        <a:p>
          <a:endParaRPr lang="sk-SK"/>
        </a:p>
      </dgm:t>
    </dgm:pt>
    <dgm:pt modelId="{B31C95EE-3060-469C-90CA-D380D5662DE4}" type="sibTrans" cxnId="{BA69C892-448D-4EBD-BC85-01668735CDAB}">
      <dgm:prSet/>
      <dgm:spPr/>
      <dgm:t>
        <a:bodyPr/>
        <a:lstStyle/>
        <a:p>
          <a:endParaRPr lang="sk-SK"/>
        </a:p>
      </dgm:t>
    </dgm:pt>
    <dgm:pt modelId="{5FBCC465-464D-4570-9594-4BF7799C1CAD}">
      <dgm:prSet custT="1"/>
      <dgm:spPr/>
      <dgm:t>
        <a:bodyPr/>
        <a:lstStyle/>
        <a:p>
          <a:r>
            <a:rPr lang="sk-SK" sz="2000" dirty="0"/>
            <a:t>- využitie ochranných vlastností pridelenej techniky a terénu, činnosť po vyhlásení varovných signálov, činnosť osôb v teréne kontaminovanom rádioaktívnymi a toxickými chemickými látkami nepriateľa</a:t>
          </a:r>
        </a:p>
      </dgm:t>
    </dgm:pt>
    <dgm:pt modelId="{413395A5-45CE-4BEC-926E-83682EA3AE3D}" type="parTrans" cxnId="{9D4A9458-DC80-48B7-A2F7-39CCA9B14786}">
      <dgm:prSet/>
      <dgm:spPr/>
      <dgm:t>
        <a:bodyPr/>
        <a:lstStyle/>
        <a:p>
          <a:endParaRPr lang="sk-SK"/>
        </a:p>
      </dgm:t>
    </dgm:pt>
    <dgm:pt modelId="{E797A7DF-DB7F-4125-81C3-6DA5E850D5C9}" type="sibTrans" cxnId="{9D4A9458-DC80-48B7-A2F7-39CCA9B14786}">
      <dgm:prSet/>
      <dgm:spPr/>
      <dgm:t>
        <a:bodyPr/>
        <a:lstStyle/>
        <a:p>
          <a:endParaRPr lang="sk-SK"/>
        </a:p>
      </dgm:t>
    </dgm:pt>
    <dgm:pt modelId="{C9C58A0B-84E4-46A9-8E76-225DA0E442CB}">
      <dgm:prSet custT="1"/>
      <dgm:spPr/>
      <dgm:t>
        <a:bodyPr anchor="ctr"/>
        <a:lstStyle/>
        <a:p>
          <a:r>
            <a:rPr lang="sk-SK" sz="2500" dirty="0">
              <a:solidFill>
                <a:schemeClr val="accent2">
                  <a:lumMod val="75000"/>
                </a:schemeClr>
              </a:solidFill>
            </a:rPr>
            <a:t>Vo vojenskej topografii </a:t>
          </a:r>
        </a:p>
      </dgm:t>
    </dgm:pt>
    <dgm:pt modelId="{0B82F1A5-9D53-4ECA-8811-1FC01658EC7F}" type="parTrans" cxnId="{44E2761A-DE40-4B48-9BE2-5B7FD35D794B}">
      <dgm:prSet/>
      <dgm:spPr/>
      <dgm:t>
        <a:bodyPr/>
        <a:lstStyle/>
        <a:p>
          <a:endParaRPr lang="sk-SK"/>
        </a:p>
      </dgm:t>
    </dgm:pt>
    <dgm:pt modelId="{B36E2453-A95A-40B0-8958-410792B14617}" type="sibTrans" cxnId="{44E2761A-DE40-4B48-9BE2-5B7FD35D794B}">
      <dgm:prSet/>
      <dgm:spPr/>
      <dgm:t>
        <a:bodyPr/>
        <a:lstStyle/>
        <a:p>
          <a:endParaRPr lang="sk-SK"/>
        </a:p>
      </dgm:t>
    </dgm:pt>
    <dgm:pt modelId="{93C9086A-9416-4C82-AB89-FD64C7BC4DB9}">
      <dgm:prSet custT="1"/>
      <dgm:spPr/>
      <dgm:t>
        <a:bodyPr anchor="ctr"/>
        <a:lstStyle/>
        <a:p>
          <a:r>
            <a:rPr lang="sk-SK" sz="2500" dirty="0">
              <a:solidFill>
                <a:schemeClr val="accent2"/>
              </a:solidFill>
            </a:rPr>
            <a:t>V zdravotnej príprave</a:t>
          </a:r>
        </a:p>
      </dgm:t>
    </dgm:pt>
    <dgm:pt modelId="{F458CF46-B100-4E18-84D1-5D167486649C}" type="parTrans" cxnId="{91DBAB08-32D6-44D6-9995-0073661E73EE}">
      <dgm:prSet/>
      <dgm:spPr/>
      <dgm:t>
        <a:bodyPr/>
        <a:lstStyle/>
        <a:p>
          <a:endParaRPr lang="sk-SK"/>
        </a:p>
      </dgm:t>
    </dgm:pt>
    <dgm:pt modelId="{81DD6869-26C3-4C14-9994-1F49B68F7A44}" type="sibTrans" cxnId="{91DBAB08-32D6-44D6-9995-0073661E73EE}">
      <dgm:prSet/>
      <dgm:spPr/>
      <dgm:t>
        <a:bodyPr/>
        <a:lstStyle/>
        <a:p>
          <a:endParaRPr lang="sk-SK"/>
        </a:p>
      </dgm:t>
    </dgm:pt>
    <dgm:pt modelId="{FA4D56C4-48AC-400E-A451-FB4C7F02D7FD}">
      <dgm:prSet custT="1"/>
      <dgm:spPr/>
      <dgm:t>
        <a:bodyPr/>
        <a:lstStyle/>
        <a:p>
          <a:r>
            <a:rPr lang="sk-SK" sz="2000" dirty="0"/>
            <a:t>- orientáciu v teréne bez mapy a presun podľa azimutu vo dne aj v noci, práca s navigačným systémom na určovanie polohy GPS a práca s mapou v univerzálnom súradnicovom systéme UTM</a:t>
          </a:r>
        </a:p>
      </dgm:t>
    </dgm:pt>
    <dgm:pt modelId="{4ACB6EE8-BA32-4195-A7DD-E6EEF37391EB}" type="parTrans" cxnId="{A983066A-2EC0-43C4-9C5D-30ED1532CB09}">
      <dgm:prSet/>
      <dgm:spPr/>
      <dgm:t>
        <a:bodyPr/>
        <a:lstStyle/>
        <a:p>
          <a:endParaRPr lang="sk-SK"/>
        </a:p>
      </dgm:t>
    </dgm:pt>
    <dgm:pt modelId="{9D526C65-E8BC-4CBA-8F1B-C414333073ED}" type="sibTrans" cxnId="{A983066A-2EC0-43C4-9C5D-30ED1532CB09}">
      <dgm:prSet/>
      <dgm:spPr/>
      <dgm:t>
        <a:bodyPr/>
        <a:lstStyle/>
        <a:p>
          <a:endParaRPr lang="sk-SK"/>
        </a:p>
      </dgm:t>
    </dgm:pt>
    <dgm:pt modelId="{46F3A5A9-F7F5-4543-8804-EA6033EB4522}">
      <dgm:prSet custT="1"/>
      <dgm:spPr/>
      <dgm:t>
        <a:bodyPr anchor="ctr"/>
        <a:lstStyle/>
        <a:p>
          <a:r>
            <a:rPr lang="sk-SK" sz="2000" dirty="0"/>
            <a:t>- poskytovanie prvej pomoci pri zraneniach  a svojpomoc</a:t>
          </a:r>
        </a:p>
      </dgm:t>
    </dgm:pt>
    <dgm:pt modelId="{8E04E2BD-49DC-47F0-B1E3-6152B1AA3EE0}" type="parTrans" cxnId="{DFB0EEFD-671B-409B-8420-6F8AF37867CD}">
      <dgm:prSet/>
      <dgm:spPr/>
      <dgm:t>
        <a:bodyPr/>
        <a:lstStyle/>
        <a:p>
          <a:endParaRPr lang="sk-SK"/>
        </a:p>
      </dgm:t>
    </dgm:pt>
    <dgm:pt modelId="{AD969C6D-59AB-4F98-9E86-0B376DFD4EEA}" type="sibTrans" cxnId="{DFB0EEFD-671B-409B-8420-6F8AF37867CD}">
      <dgm:prSet/>
      <dgm:spPr/>
      <dgm:t>
        <a:bodyPr/>
        <a:lstStyle/>
        <a:p>
          <a:endParaRPr lang="sk-SK"/>
        </a:p>
      </dgm:t>
    </dgm:pt>
    <dgm:pt modelId="{9AA76D6E-2E26-413C-9609-B6C745C55798}" type="pres">
      <dgm:prSet presAssocID="{3D37BA90-8901-4E20-B10B-9B7A39279F6C}" presName="vert0" presStyleCnt="0">
        <dgm:presLayoutVars>
          <dgm:dir/>
          <dgm:animOne val="branch"/>
          <dgm:animLvl val="lvl"/>
        </dgm:presLayoutVars>
      </dgm:prSet>
      <dgm:spPr/>
    </dgm:pt>
    <dgm:pt modelId="{0D59CD9A-31E6-47E8-B722-7EDD6BF835F2}" type="pres">
      <dgm:prSet presAssocID="{07236CE0-9776-42B2-A9CF-704157E8EF07}" presName="thickLine" presStyleLbl="alignNode1" presStyleIdx="0" presStyleCnt="5"/>
      <dgm:spPr/>
    </dgm:pt>
    <dgm:pt modelId="{D5238129-9065-42CB-9A87-B2EA5673DC90}" type="pres">
      <dgm:prSet presAssocID="{07236CE0-9776-42B2-A9CF-704157E8EF07}" presName="horz1" presStyleCnt="0"/>
      <dgm:spPr/>
    </dgm:pt>
    <dgm:pt modelId="{07A3C959-3275-411E-9D12-58FBCCED252F}" type="pres">
      <dgm:prSet presAssocID="{07236CE0-9776-42B2-A9CF-704157E8EF07}" presName="tx1" presStyleLbl="revTx" presStyleIdx="0" presStyleCnt="10"/>
      <dgm:spPr/>
    </dgm:pt>
    <dgm:pt modelId="{42B4FF13-9162-4FA1-8CC3-0C31A1986A71}" type="pres">
      <dgm:prSet presAssocID="{07236CE0-9776-42B2-A9CF-704157E8EF07}" presName="vert1" presStyleCnt="0"/>
      <dgm:spPr/>
    </dgm:pt>
    <dgm:pt modelId="{017E8E5E-4C35-4868-90E8-B865BB15253F}" type="pres">
      <dgm:prSet presAssocID="{3AAED8DE-055A-4A14-BCF3-DD050C81C606}" presName="vertSpace2a" presStyleCnt="0"/>
      <dgm:spPr/>
    </dgm:pt>
    <dgm:pt modelId="{291F9783-5F78-4686-A7E7-FC4FEA6B217E}" type="pres">
      <dgm:prSet presAssocID="{3AAED8DE-055A-4A14-BCF3-DD050C81C606}" presName="horz2" presStyleCnt="0"/>
      <dgm:spPr/>
    </dgm:pt>
    <dgm:pt modelId="{E8E92FEA-63EC-4598-B97D-63E27D8A6505}" type="pres">
      <dgm:prSet presAssocID="{3AAED8DE-055A-4A14-BCF3-DD050C81C606}" presName="horzSpace2" presStyleCnt="0"/>
      <dgm:spPr/>
    </dgm:pt>
    <dgm:pt modelId="{1C62DB3D-ED8A-4DFF-BA14-958B6F3DDCEF}" type="pres">
      <dgm:prSet presAssocID="{3AAED8DE-055A-4A14-BCF3-DD050C81C606}" presName="tx2" presStyleLbl="revTx" presStyleIdx="1" presStyleCnt="10"/>
      <dgm:spPr/>
    </dgm:pt>
    <dgm:pt modelId="{6FA2B153-8100-46BA-97F6-13B537829030}" type="pres">
      <dgm:prSet presAssocID="{3AAED8DE-055A-4A14-BCF3-DD050C81C606}" presName="vert2" presStyleCnt="0"/>
      <dgm:spPr/>
    </dgm:pt>
    <dgm:pt modelId="{121A3818-0E5B-4721-9CFD-7C3E5AF35C84}" type="pres">
      <dgm:prSet presAssocID="{3AAED8DE-055A-4A14-BCF3-DD050C81C606}" presName="thinLine2b" presStyleLbl="callout" presStyleIdx="0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C0EF3F7C-FE74-4890-B249-F37F42401115}" type="pres">
      <dgm:prSet presAssocID="{3AAED8DE-055A-4A14-BCF3-DD050C81C606}" presName="vertSpace2b" presStyleCnt="0"/>
      <dgm:spPr/>
    </dgm:pt>
    <dgm:pt modelId="{1B26EE39-C3C5-4346-8D77-D246FF059885}" type="pres">
      <dgm:prSet presAssocID="{8C11E470-3BF5-40E1-8225-D9D14CF3870D}" presName="thickLine" presStyleLbl="alignNode1" presStyleIdx="1" presStyleCnt="5"/>
      <dgm:spPr/>
    </dgm:pt>
    <dgm:pt modelId="{4843208A-0A05-4983-A595-7FE7A0A2D407}" type="pres">
      <dgm:prSet presAssocID="{8C11E470-3BF5-40E1-8225-D9D14CF3870D}" presName="horz1" presStyleCnt="0"/>
      <dgm:spPr/>
    </dgm:pt>
    <dgm:pt modelId="{7AF33769-7C0A-4D21-B504-E81666DBE1DE}" type="pres">
      <dgm:prSet presAssocID="{8C11E470-3BF5-40E1-8225-D9D14CF3870D}" presName="tx1" presStyleLbl="revTx" presStyleIdx="2" presStyleCnt="10"/>
      <dgm:spPr/>
    </dgm:pt>
    <dgm:pt modelId="{29A9ADBF-A381-4B45-A5EE-550B6CB59C9E}" type="pres">
      <dgm:prSet presAssocID="{8C11E470-3BF5-40E1-8225-D9D14CF3870D}" presName="vert1" presStyleCnt="0"/>
      <dgm:spPr/>
    </dgm:pt>
    <dgm:pt modelId="{424F760A-BFFB-4640-A875-7B8BFAC2CCFB}" type="pres">
      <dgm:prSet presAssocID="{C8FD7C87-5DB9-4C72-A5DA-62322DFCAB8D}" presName="vertSpace2a" presStyleCnt="0"/>
      <dgm:spPr/>
    </dgm:pt>
    <dgm:pt modelId="{0897E251-C8D6-4EE4-BD52-7F888A46CF09}" type="pres">
      <dgm:prSet presAssocID="{C8FD7C87-5DB9-4C72-A5DA-62322DFCAB8D}" presName="horz2" presStyleCnt="0"/>
      <dgm:spPr/>
    </dgm:pt>
    <dgm:pt modelId="{7A71E334-0014-4A8D-8C07-B2A6843D39C4}" type="pres">
      <dgm:prSet presAssocID="{C8FD7C87-5DB9-4C72-A5DA-62322DFCAB8D}" presName="horzSpace2" presStyleCnt="0"/>
      <dgm:spPr/>
    </dgm:pt>
    <dgm:pt modelId="{693B1520-42DB-44B8-B68C-72B5C8171C1E}" type="pres">
      <dgm:prSet presAssocID="{C8FD7C87-5DB9-4C72-A5DA-62322DFCAB8D}" presName="tx2" presStyleLbl="revTx" presStyleIdx="3" presStyleCnt="10"/>
      <dgm:spPr/>
    </dgm:pt>
    <dgm:pt modelId="{5020AFAF-A6C1-42AA-A9A2-9BDF9386CC31}" type="pres">
      <dgm:prSet presAssocID="{C8FD7C87-5DB9-4C72-A5DA-62322DFCAB8D}" presName="vert2" presStyleCnt="0"/>
      <dgm:spPr/>
    </dgm:pt>
    <dgm:pt modelId="{C5E22169-9082-4DBF-A3E3-928D32CDF7B7}" type="pres">
      <dgm:prSet presAssocID="{C8FD7C87-5DB9-4C72-A5DA-62322DFCAB8D}" presName="thinLine2b" presStyleLbl="callout" presStyleIdx="1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2B104667-5188-45E8-BBBA-A4261F1B8136}" type="pres">
      <dgm:prSet presAssocID="{C8FD7C87-5DB9-4C72-A5DA-62322DFCAB8D}" presName="vertSpace2b" presStyleCnt="0"/>
      <dgm:spPr/>
    </dgm:pt>
    <dgm:pt modelId="{F69E8E12-896E-41D8-BDD5-33065DCABBB0}" type="pres">
      <dgm:prSet presAssocID="{7176530E-A28C-4F26-AD2B-572A88031B52}" presName="thickLine" presStyleLbl="alignNode1" presStyleIdx="2" presStyleCnt="5"/>
      <dgm:spPr/>
    </dgm:pt>
    <dgm:pt modelId="{2761A33A-748E-40CD-AD80-B620965D16C2}" type="pres">
      <dgm:prSet presAssocID="{7176530E-A28C-4F26-AD2B-572A88031B52}" presName="horz1" presStyleCnt="0"/>
      <dgm:spPr/>
    </dgm:pt>
    <dgm:pt modelId="{7C076303-FAD1-4A25-AB6C-A5663ACCA711}" type="pres">
      <dgm:prSet presAssocID="{7176530E-A28C-4F26-AD2B-572A88031B52}" presName="tx1" presStyleLbl="revTx" presStyleIdx="4" presStyleCnt="10"/>
      <dgm:spPr/>
    </dgm:pt>
    <dgm:pt modelId="{087F8CCF-753A-40A5-B76A-519792C0F854}" type="pres">
      <dgm:prSet presAssocID="{7176530E-A28C-4F26-AD2B-572A88031B52}" presName="vert1" presStyleCnt="0"/>
      <dgm:spPr/>
    </dgm:pt>
    <dgm:pt modelId="{282B7C0E-5D2B-4AF2-A261-56DA46FFDBD8}" type="pres">
      <dgm:prSet presAssocID="{5FBCC465-464D-4570-9594-4BF7799C1CAD}" presName="vertSpace2a" presStyleCnt="0"/>
      <dgm:spPr/>
    </dgm:pt>
    <dgm:pt modelId="{4D5B4253-0D3B-4AB5-9FE3-645D199601A8}" type="pres">
      <dgm:prSet presAssocID="{5FBCC465-464D-4570-9594-4BF7799C1CAD}" presName="horz2" presStyleCnt="0"/>
      <dgm:spPr/>
    </dgm:pt>
    <dgm:pt modelId="{F3D17D78-C297-45CF-B1D0-A56BBEC6D10F}" type="pres">
      <dgm:prSet presAssocID="{5FBCC465-464D-4570-9594-4BF7799C1CAD}" presName="horzSpace2" presStyleCnt="0"/>
      <dgm:spPr/>
    </dgm:pt>
    <dgm:pt modelId="{7CC950B2-9B1A-45CE-B537-A35BBF5ACA75}" type="pres">
      <dgm:prSet presAssocID="{5FBCC465-464D-4570-9594-4BF7799C1CAD}" presName="tx2" presStyleLbl="revTx" presStyleIdx="5" presStyleCnt="10"/>
      <dgm:spPr/>
    </dgm:pt>
    <dgm:pt modelId="{D06BA457-541E-4753-9387-2510F3E590FB}" type="pres">
      <dgm:prSet presAssocID="{5FBCC465-464D-4570-9594-4BF7799C1CAD}" presName="vert2" presStyleCnt="0"/>
      <dgm:spPr/>
    </dgm:pt>
    <dgm:pt modelId="{61D5AD09-7E9C-4C98-8A53-CEFEF4BEE3C6}" type="pres">
      <dgm:prSet presAssocID="{5FBCC465-464D-4570-9594-4BF7799C1CAD}" presName="thinLine2b" presStyleLbl="callout" presStyleIdx="2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4131900C-2158-4A30-86B0-45415903074C}" type="pres">
      <dgm:prSet presAssocID="{5FBCC465-464D-4570-9594-4BF7799C1CAD}" presName="vertSpace2b" presStyleCnt="0"/>
      <dgm:spPr/>
    </dgm:pt>
    <dgm:pt modelId="{2B6DA24B-E668-434E-98A9-B7CA4736D5B7}" type="pres">
      <dgm:prSet presAssocID="{C9C58A0B-84E4-46A9-8E76-225DA0E442CB}" presName="thickLine" presStyleLbl="alignNode1" presStyleIdx="3" presStyleCnt="5"/>
      <dgm:spPr/>
    </dgm:pt>
    <dgm:pt modelId="{2CB8C406-9044-40CA-AC4D-30252EC74A99}" type="pres">
      <dgm:prSet presAssocID="{C9C58A0B-84E4-46A9-8E76-225DA0E442CB}" presName="horz1" presStyleCnt="0"/>
      <dgm:spPr/>
    </dgm:pt>
    <dgm:pt modelId="{0D0106BF-4525-46A3-97EC-E01E9B617473}" type="pres">
      <dgm:prSet presAssocID="{C9C58A0B-84E4-46A9-8E76-225DA0E442CB}" presName="tx1" presStyleLbl="revTx" presStyleIdx="6" presStyleCnt="10"/>
      <dgm:spPr/>
    </dgm:pt>
    <dgm:pt modelId="{851DD0BD-54C4-4851-8125-4D6CB5E05411}" type="pres">
      <dgm:prSet presAssocID="{C9C58A0B-84E4-46A9-8E76-225DA0E442CB}" presName="vert1" presStyleCnt="0"/>
      <dgm:spPr/>
    </dgm:pt>
    <dgm:pt modelId="{5F5A93AB-5FB4-4623-80D6-ECA0D1C7BCED}" type="pres">
      <dgm:prSet presAssocID="{FA4D56C4-48AC-400E-A451-FB4C7F02D7FD}" presName="vertSpace2a" presStyleCnt="0"/>
      <dgm:spPr/>
    </dgm:pt>
    <dgm:pt modelId="{CE414D1B-F5E4-41BB-A01D-8CB77A17F14E}" type="pres">
      <dgm:prSet presAssocID="{FA4D56C4-48AC-400E-A451-FB4C7F02D7FD}" presName="horz2" presStyleCnt="0"/>
      <dgm:spPr/>
    </dgm:pt>
    <dgm:pt modelId="{02D546FB-C565-4284-AB95-FAE4B7A2B523}" type="pres">
      <dgm:prSet presAssocID="{FA4D56C4-48AC-400E-A451-FB4C7F02D7FD}" presName="horzSpace2" presStyleCnt="0"/>
      <dgm:spPr/>
    </dgm:pt>
    <dgm:pt modelId="{DA4E7803-2772-462B-89E8-0B5674C29827}" type="pres">
      <dgm:prSet presAssocID="{FA4D56C4-48AC-400E-A451-FB4C7F02D7FD}" presName="tx2" presStyleLbl="revTx" presStyleIdx="7" presStyleCnt="10"/>
      <dgm:spPr/>
    </dgm:pt>
    <dgm:pt modelId="{670EB3C6-67BE-4CF9-BFAC-A69BEBB7ED4E}" type="pres">
      <dgm:prSet presAssocID="{FA4D56C4-48AC-400E-A451-FB4C7F02D7FD}" presName="vert2" presStyleCnt="0"/>
      <dgm:spPr/>
    </dgm:pt>
    <dgm:pt modelId="{7C57E7D8-2D32-4E66-8C13-37B5A23CF60A}" type="pres">
      <dgm:prSet presAssocID="{FA4D56C4-48AC-400E-A451-FB4C7F02D7FD}" presName="thinLine2b" presStyleLbl="callout" presStyleIdx="3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EFCD14F0-1036-489D-9B1F-27A2671B1412}" type="pres">
      <dgm:prSet presAssocID="{FA4D56C4-48AC-400E-A451-FB4C7F02D7FD}" presName="vertSpace2b" presStyleCnt="0"/>
      <dgm:spPr/>
    </dgm:pt>
    <dgm:pt modelId="{2905EE31-3A17-4F51-83B4-2D7AC4F89847}" type="pres">
      <dgm:prSet presAssocID="{93C9086A-9416-4C82-AB89-FD64C7BC4DB9}" presName="thickLine" presStyleLbl="alignNode1" presStyleIdx="4" presStyleCnt="5"/>
      <dgm:spPr/>
    </dgm:pt>
    <dgm:pt modelId="{6F31704A-290E-48E4-A117-690E6EDC4D6A}" type="pres">
      <dgm:prSet presAssocID="{93C9086A-9416-4C82-AB89-FD64C7BC4DB9}" presName="horz1" presStyleCnt="0"/>
      <dgm:spPr/>
    </dgm:pt>
    <dgm:pt modelId="{818F6D2C-77AF-49ED-B058-CB547959FE05}" type="pres">
      <dgm:prSet presAssocID="{93C9086A-9416-4C82-AB89-FD64C7BC4DB9}" presName="tx1" presStyleLbl="revTx" presStyleIdx="8" presStyleCnt="10" custScaleX="111929"/>
      <dgm:spPr/>
    </dgm:pt>
    <dgm:pt modelId="{D553D6FF-7AEB-499E-8BEB-99B666460A2E}" type="pres">
      <dgm:prSet presAssocID="{93C9086A-9416-4C82-AB89-FD64C7BC4DB9}" presName="vert1" presStyleCnt="0"/>
      <dgm:spPr/>
    </dgm:pt>
    <dgm:pt modelId="{E3B23F63-F70D-4FBD-87E6-5B6B940A11F5}" type="pres">
      <dgm:prSet presAssocID="{46F3A5A9-F7F5-4543-8804-EA6033EB4522}" presName="vertSpace2a" presStyleCnt="0"/>
      <dgm:spPr/>
    </dgm:pt>
    <dgm:pt modelId="{12190142-F020-48AE-BAF1-E02FE16BEE21}" type="pres">
      <dgm:prSet presAssocID="{46F3A5A9-F7F5-4543-8804-EA6033EB4522}" presName="horz2" presStyleCnt="0"/>
      <dgm:spPr/>
    </dgm:pt>
    <dgm:pt modelId="{82D05D12-C20E-4534-8B70-D863B3534EFC}" type="pres">
      <dgm:prSet presAssocID="{46F3A5A9-F7F5-4543-8804-EA6033EB4522}" presName="horzSpace2" presStyleCnt="0"/>
      <dgm:spPr/>
    </dgm:pt>
    <dgm:pt modelId="{357145CB-8D40-4E9F-AEF9-D6B8AE5CB813}" type="pres">
      <dgm:prSet presAssocID="{46F3A5A9-F7F5-4543-8804-EA6033EB4522}" presName="tx2" presStyleLbl="revTx" presStyleIdx="9" presStyleCnt="10" custScaleX="113048"/>
      <dgm:spPr/>
    </dgm:pt>
    <dgm:pt modelId="{C9CC2711-33FC-4DB3-85F3-EEDD243E5894}" type="pres">
      <dgm:prSet presAssocID="{46F3A5A9-F7F5-4543-8804-EA6033EB4522}" presName="vert2" presStyleCnt="0"/>
      <dgm:spPr/>
    </dgm:pt>
    <dgm:pt modelId="{65A786F9-FF5B-4BC8-9281-EF2942677A98}" type="pres">
      <dgm:prSet presAssocID="{46F3A5A9-F7F5-4543-8804-EA6033EB4522}" presName="thinLine2b" presStyleLbl="callout" presStyleIdx="4" presStyleCnt="5"/>
      <dgm:spPr>
        <a:ln>
          <a:solidFill>
            <a:schemeClr val="bg1">
              <a:lumMod val="95000"/>
              <a:lumOff val="5000"/>
            </a:schemeClr>
          </a:solidFill>
        </a:ln>
      </dgm:spPr>
    </dgm:pt>
    <dgm:pt modelId="{5C0B1C38-A52C-4506-BBA4-86F507C2AADD}" type="pres">
      <dgm:prSet presAssocID="{46F3A5A9-F7F5-4543-8804-EA6033EB4522}" presName="vertSpace2b" presStyleCnt="0"/>
      <dgm:spPr/>
    </dgm:pt>
  </dgm:ptLst>
  <dgm:cxnLst>
    <dgm:cxn modelId="{D0D07708-A57D-46B1-B168-C7B7E09A7E9F}" srcId="{07236CE0-9776-42B2-A9CF-704157E8EF07}" destId="{3AAED8DE-055A-4A14-BCF3-DD050C81C606}" srcOrd="0" destOrd="0" parTransId="{97DDB3A5-E7D0-49A0-9257-7F51D6C743E6}" sibTransId="{FD456E46-5172-4715-8DFA-6B4C7E863586}"/>
    <dgm:cxn modelId="{91DBAB08-32D6-44D6-9995-0073661E73EE}" srcId="{3D37BA90-8901-4E20-B10B-9B7A39279F6C}" destId="{93C9086A-9416-4C82-AB89-FD64C7BC4DB9}" srcOrd="4" destOrd="0" parTransId="{F458CF46-B100-4E18-84D1-5D167486649C}" sibTransId="{81DD6869-26C3-4C14-9994-1F49B68F7A44}"/>
    <dgm:cxn modelId="{44E2761A-DE40-4B48-9BE2-5B7FD35D794B}" srcId="{3D37BA90-8901-4E20-B10B-9B7A39279F6C}" destId="{C9C58A0B-84E4-46A9-8E76-225DA0E442CB}" srcOrd="3" destOrd="0" parTransId="{0B82F1A5-9D53-4ECA-8811-1FC01658EC7F}" sibTransId="{B36E2453-A95A-40B0-8958-410792B14617}"/>
    <dgm:cxn modelId="{0DC4CE2A-98EF-4CDD-AC03-DDBEBC628951}" type="presOf" srcId="{8C11E470-3BF5-40E1-8225-D9D14CF3870D}" destId="{7AF33769-7C0A-4D21-B504-E81666DBE1DE}" srcOrd="0" destOrd="0" presId="urn:microsoft.com/office/officeart/2008/layout/LinedList"/>
    <dgm:cxn modelId="{FB575132-D4FA-4D1A-8E70-ABDF43C7A881}" type="presOf" srcId="{93C9086A-9416-4C82-AB89-FD64C7BC4DB9}" destId="{818F6D2C-77AF-49ED-B058-CB547959FE05}" srcOrd="0" destOrd="0" presId="urn:microsoft.com/office/officeart/2008/layout/LinedList"/>
    <dgm:cxn modelId="{972AA63E-A204-409A-A307-A012B3892AF4}" type="presOf" srcId="{46F3A5A9-F7F5-4543-8804-EA6033EB4522}" destId="{357145CB-8D40-4E9F-AEF9-D6B8AE5CB813}" srcOrd="0" destOrd="0" presId="urn:microsoft.com/office/officeart/2008/layout/LinedList"/>
    <dgm:cxn modelId="{9EF16D67-1741-493B-9ED6-257CBE671632}" type="presOf" srcId="{3D37BA90-8901-4E20-B10B-9B7A39279F6C}" destId="{9AA76D6E-2E26-413C-9609-B6C745C55798}" srcOrd="0" destOrd="0" presId="urn:microsoft.com/office/officeart/2008/layout/LinedList"/>
    <dgm:cxn modelId="{A983066A-2EC0-43C4-9C5D-30ED1532CB09}" srcId="{C9C58A0B-84E4-46A9-8E76-225DA0E442CB}" destId="{FA4D56C4-48AC-400E-A451-FB4C7F02D7FD}" srcOrd="0" destOrd="0" parTransId="{4ACB6EE8-BA32-4195-A7DD-E6EEF37391EB}" sibTransId="{9D526C65-E8BC-4CBA-8F1B-C414333073ED}"/>
    <dgm:cxn modelId="{EE47DC73-3939-472A-9E35-D87520A84FA8}" srcId="{8C11E470-3BF5-40E1-8225-D9D14CF3870D}" destId="{C8FD7C87-5DB9-4C72-A5DA-62322DFCAB8D}" srcOrd="0" destOrd="0" parTransId="{3EC0C16C-B48E-47E3-B414-185388EAAE08}" sibTransId="{5D491DE0-9AC3-4907-924D-290B7946A9D2}"/>
    <dgm:cxn modelId="{4CFED874-0AC7-4E00-B099-BCDD94482E9C}" type="presOf" srcId="{3AAED8DE-055A-4A14-BCF3-DD050C81C606}" destId="{1C62DB3D-ED8A-4DFF-BA14-958B6F3DDCEF}" srcOrd="0" destOrd="0" presId="urn:microsoft.com/office/officeart/2008/layout/LinedList"/>
    <dgm:cxn modelId="{9D4A9458-DC80-48B7-A2F7-39CCA9B14786}" srcId="{7176530E-A28C-4F26-AD2B-572A88031B52}" destId="{5FBCC465-464D-4570-9594-4BF7799C1CAD}" srcOrd="0" destOrd="0" parTransId="{413395A5-45CE-4BEC-926E-83682EA3AE3D}" sibTransId="{E797A7DF-DB7F-4125-81C3-6DA5E850D5C9}"/>
    <dgm:cxn modelId="{A4A2B281-F822-44D0-A2C9-2504A18FA52D}" type="presOf" srcId="{7176530E-A28C-4F26-AD2B-572A88031B52}" destId="{7C076303-FAD1-4A25-AB6C-A5663ACCA711}" srcOrd="0" destOrd="0" presId="urn:microsoft.com/office/officeart/2008/layout/LinedList"/>
    <dgm:cxn modelId="{78A46D86-DBF1-4DEF-A1C8-2E8B076E5497}" srcId="{3D37BA90-8901-4E20-B10B-9B7A39279F6C}" destId="{8C11E470-3BF5-40E1-8225-D9D14CF3870D}" srcOrd="1" destOrd="0" parTransId="{668F58C3-CD43-4F34-B3C0-69F58A2B5A52}" sibTransId="{35CDDFD6-573E-4FF3-A009-07F303B357AF}"/>
    <dgm:cxn modelId="{BA69C892-448D-4EBD-BC85-01668735CDAB}" srcId="{3D37BA90-8901-4E20-B10B-9B7A39279F6C}" destId="{7176530E-A28C-4F26-AD2B-572A88031B52}" srcOrd="2" destOrd="0" parTransId="{05F61F0F-2098-41D8-9BDC-40BA30A2D358}" sibTransId="{B31C95EE-3060-469C-90CA-D380D5662DE4}"/>
    <dgm:cxn modelId="{8963629C-A325-4DC5-94DC-58FC18977EBA}" type="presOf" srcId="{5FBCC465-464D-4570-9594-4BF7799C1CAD}" destId="{7CC950B2-9B1A-45CE-B537-A35BBF5ACA75}" srcOrd="0" destOrd="0" presId="urn:microsoft.com/office/officeart/2008/layout/LinedList"/>
    <dgm:cxn modelId="{7A4E6DB8-4484-4DF4-BE15-E429F83E3818}" type="presOf" srcId="{07236CE0-9776-42B2-A9CF-704157E8EF07}" destId="{07A3C959-3275-411E-9D12-58FBCCED252F}" srcOrd="0" destOrd="0" presId="urn:microsoft.com/office/officeart/2008/layout/LinedList"/>
    <dgm:cxn modelId="{DFFC2FBE-9B09-4647-95AA-1822F55C8A28}" type="presOf" srcId="{C8FD7C87-5DB9-4C72-A5DA-62322DFCAB8D}" destId="{693B1520-42DB-44B8-B68C-72B5C8171C1E}" srcOrd="0" destOrd="0" presId="urn:microsoft.com/office/officeart/2008/layout/LinedList"/>
    <dgm:cxn modelId="{263BBFCF-591B-4116-B76B-D6913B8AFD99}" type="presOf" srcId="{FA4D56C4-48AC-400E-A451-FB4C7F02D7FD}" destId="{DA4E7803-2772-462B-89E8-0B5674C29827}" srcOrd="0" destOrd="0" presId="urn:microsoft.com/office/officeart/2008/layout/LinedList"/>
    <dgm:cxn modelId="{0BD963DF-254B-4816-B133-DF2F8EF28C6B}" srcId="{3D37BA90-8901-4E20-B10B-9B7A39279F6C}" destId="{07236CE0-9776-42B2-A9CF-704157E8EF07}" srcOrd="0" destOrd="0" parTransId="{3B02F804-2FA7-483A-A386-562963D3BA20}" sibTransId="{2361B69A-CC79-48C7-A2F8-9CF213ACE8C7}"/>
    <dgm:cxn modelId="{8686BFF4-CEB0-42F1-80E6-2C68458560FC}" type="presOf" srcId="{C9C58A0B-84E4-46A9-8E76-225DA0E442CB}" destId="{0D0106BF-4525-46A3-97EC-E01E9B617473}" srcOrd="0" destOrd="0" presId="urn:microsoft.com/office/officeart/2008/layout/LinedList"/>
    <dgm:cxn modelId="{DFB0EEFD-671B-409B-8420-6F8AF37867CD}" srcId="{93C9086A-9416-4C82-AB89-FD64C7BC4DB9}" destId="{46F3A5A9-F7F5-4543-8804-EA6033EB4522}" srcOrd="0" destOrd="0" parTransId="{8E04E2BD-49DC-47F0-B1E3-6152B1AA3EE0}" sibTransId="{AD969C6D-59AB-4F98-9E86-0B376DFD4EEA}"/>
    <dgm:cxn modelId="{3EF4C532-7590-419B-A47C-0B28CDEF528E}" type="presParOf" srcId="{9AA76D6E-2E26-413C-9609-B6C745C55798}" destId="{0D59CD9A-31E6-47E8-B722-7EDD6BF835F2}" srcOrd="0" destOrd="0" presId="urn:microsoft.com/office/officeart/2008/layout/LinedList"/>
    <dgm:cxn modelId="{3CA83C84-7597-4C04-9C40-1F753C9539B0}" type="presParOf" srcId="{9AA76D6E-2E26-413C-9609-B6C745C55798}" destId="{D5238129-9065-42CB-9A87-B2EA5673DC90}" srcOrd="1" destOrd="0" presId="urn:microsoft.com/office/officeart/2008/layout/LinedList"/>
    <dgm:cxn modelId="{260A236F-CC8F-40B2-BC2B-887301171BFD}" type="presParOf" srcId="{D5238129-9065-42CB-9A87-B2EA5673DC90}" destId="{07A3C959-3275-411E-9D12-58FBCCED252F}" srcOrd="0" destOrd="0" presId="urn:microsoft.com/office/officeart/2008/layout/LinedList"/>
    <dgm:cxn modelId="{8FB8E1CD-65AE-4726-98B6-DE5C0E244328}" type="presParOf" srcId="{D5238129-9065-42CB-9A87-B2EA5673DC90}" destId="{42B4FF13-9162-4FA1-8CC3-0C31A1986A71}" srcOrd="1" destOrd="0" presId="urn:microsoft.com/office/officeart/2008/layout/LinedList"/>
    <dgm:cxn modelId="{205E777A-D51B-4134-9992-5E1AF572A9E2}" type="presParOf" srcId="{42B4FF13-9162-4FA1-8CC3-0C31A1986A71}" destId="{017E8E5E-4C35-4868-90E8-B865BB15253F}" srcOrd="0" destOrd="0" presId="urn:microsoft.com/office/officeart/2008/layout/LinedList"/>
    <dgm:cxn modelId="{AFBF19CD-94E3-4C00-A9F6-DE95D1DD89CC}" type="presParOf" srcId="{42B4FF13-9162-4FA1-8CC3-0C31A1986A71}" destId="{291F9783-5F78-4686-A7E7-FC4FEA6B217E}" srcOrd="1" destOrd="0" presId="urn:microsoft.com/office/officeart/2008/layout/LinedList"/>
    <dgm:cxn modelId="{46BE5F54-7AD5-4884-BF55-617CA19CB8D4}" type="presParOf" srcId="{291F9783-5F78-4686-A7E7-FC4FEA6B217E}" destId="{E8E92FEA-63EC-4598-B97D-63E27D8A6505}" srcOrd="0" destOrd="0" presId="urn:microsoft.com/office/officeart/2008/layout/LinedList"/>
    <dgm:cxn modelId="{FC16DBE4-4D4E-4783-B959-2E7D2996546C}" type="presParOf" srcId="{291F9783-5F78-4686-A7E7-FC4FEA6B217E}" destId="{1C62DB3D-ED8A-4DFF-BA14-958B6F3DDCEF}" srcOrd="1" destOrd="0" presId="urn:microsoft.com/office/officeart/2008/layout/LinedList"/>
    <dgm:cxn modelId="{9791FB3D-E67F-426F-A0CA-6C7604A34F44}" type="presParOf" srcId="{291F9783-5F78-4686-A7E7-FC4FEA6B217E}" destId="{6FA2B153-8100-46BA-97F6-13B537829030}" srcOrd="2" destOrd="0" presId="urn:microsoft.com/office/officeart/2008/layout/LinedList"/>
    <dgm:cxn modelId="{1C620339-B4E8-4985-9B19-D05DAE384EAE}" type="presParOf" srcId="{42B4FF13-9162-4FA1-8CC3-0C31A1986A71}" destId="{121A3818-0E5B-4721-9CFD-7C3E5AF35C84}" srcOrd="2" destOrd="0" presId="urn:microsoft.com/office/officeart/2008/layout/LinedList"/>
    <dgm:cxn modelId="{BB44352F-5012-47FC-89CB-C53D16257C10}" type="presParOf" srcId="{42B4FF13-9162-4FA1-8CC3-0C31A1986A71}" destId="{C0EF3F7C-FE74-4890-B249-F37F42401115}" srcOrd="3" destOrd="0" presId="urn:microsoft.com/office/officeart/2008/layout/LinedList"/>
    <dgm:cxn modelId="{2899440C-961E-408D-AF82-4DA1A08A8F32}" type="presParOf" srcId="{9AA76D6E-2E26-413C-9609-B6C745C55798}" destId="{1B26EE39-C3C5-4346-8D77-D246FF059885}" srcOrd="2" destOrd="0" presId="urn:microsoft.com/office/officeart/2008/layout/LinedList"/>
    <dgm:cxn modelId="{1F716F28-98BB-4364-94D7-7D26F083FB46}" type="presParOf" srcId="{9AA76D6E-2E26-413C-9609-B6C745C55798}" destId="{4843208A-0A05-4983-A595-7FE7A0A2D407}" srcOrd="3" destOrd="0" presId="urn:microsoft.com/office/officeart/2008/layout/LinedList"/>
    <dgm:cxn modelId="{B0B6DA77-DAE7-46DB-8A2C-8A87BFEEF4E4}" type="presParOf" srcId="{4843208A-0A05-4983-A595-7FE7A0A2D407}" destId="{7AF33769-7C0A-4D21-B504-E81666DBE1DE}" srcOrd="0" destOrd="0" presId="urn:microsoft.com/office/officeart/2008/layout/LinedList"/>
    <dgm:cxn modelId="{46DDCDA1-01CF-4552-9E94-0DCA9F47D99A}" type="presParOf" srcId="{4843208A-0A05-4983-A595-7FE7A0A2D407}" destId="{29A9ADBF-A381-4B45-A5EE-550B6CB59C9E}" srcOrd="1" destOrd="0" presId="urn:microsoft.com/office/officeart/2008/layout/LinedList"/>
    <dgm:cxn modelId="{8DCE36F4-5E49-4BDA-8C7B-FDEC6E55D749}" type="presParOf" srcId="{29A9ADBF-A381-4B45-A5EE-550B6CB59C9E}" destId="{424F760A-BFFB-4640-A875-7B8BFAC2CCFB}" srcOrd="0" destOrd="0" presId="urn:microsoft.com/office/officeart/2008/layout/LinedList"/>
    <dgm:cxn modelId="{B23E771B-2E4E-41B5-8BE3-7AEB994ABEA8}" type="presParOf" srcId="{29A9ADBF-A381-4B45-A5EE-550B6CB59C9E}" destId="{0897E251-C8D6-4EE4-BD52-7F888A46CF09}" srcOrd="1" destOrd="0" presId="urn:microsoft.com/office/officeart/2008/layout/LinedList"/>
    <dgm:cxn modelId="{B603832B-0046-4F60-9853-4CAF2E19C720}" type="presParOf" srcId="{0897E251-C8D6-4EE4-BD52-7F888A46CF09}" destId="{7A71E334-0014-4A8D-8C07-B2A6843D39C4}" srcOrd="0" destOrd="0" presId="urn:microsoft.com/office/officeart/2008/layout/LinedList"/>
    <dgm:cxn modelId="{8A96883E-F529-43C2-87DA-CDBCC77FAD5F}" type="presParOf" srcId="{0897E251-C8D6-4EE4-BD52-7F888A46CF09}" destId="{693B1520-42DB-44B8-B68C-72B5C8171C1E}" srcOrd="1" destOrd="0" presId="urn:microsoft.com/office/officeart/2008/layout/LinedList"/>
    <dgm:cxn modelId="{D3462DDB-8153-419C-B13A-362D7D8881D5}" type="presParOf" srcId="{0897E251-C8D6-4EE4-BD52-7F888A46CF09}" destId="{5020AFAF-A6C1-42AA-A9A2-9BDF9386CC31}" srcOrd="2" destOrd="0" presId="urn:microsoft.com/office/officeart/2008/layout/LinedList"/>
    <dgm:cxn modelId="{D369E977-A150-48F9-95AD-9E02D624CF5C}" type="presParOf" srcId="{29A9ADBF-A381-4B45-A5EE-550B6CB59C9E}" destId="{C5E22169-9082-4DBF-A3E3-928D32CDF7B7}" srcOrd="2" destOrd="0" presId="urn:microsoft.com/office/officeart/2008/layout/LinedList"/>
    <dgm:cxn modelId="{F394F68B-6E86-4A5F-934C-4FD5569AFD7E}" type="presParOf" srcId="{29A9ADBF-A381-4B45-A5EE-550B6CB59C9E}" destId="{2B104667-5188-45E8-BBBA-A4261F1B8136}" srcOrd="3" destOrd="0" presId="urn:microsoft.com/office/officeart/2008/layout/LinedList"/>
    <dgm:cxn modelId="{84A4038C-49D3-42F3-BA2B-64086E115A3C}" type="presParOf" srcId="{9AA76D6E-2E26-413C-9609-B6C745C55798}" destId="{F69E8E12-896E-41D8-BDD5-33065DCABBB0}" srcOrd="4" destOrd="0" presId="urn:microsoft.com/office/officeart/2008/layout/LinedList"/>
    <dgm:cxn modelId="{31FD2E03-BDA5-453D-97A8-B83EAD1B3F57}" type="presParOf" srcId="{9AA76D6E-2E26-413C-9609-B6C745C55798}" destId="{2761A33A-748E-40CD-AD80-B620965D16C2}" srcOrd="5" destOrd="0" presId="urn:microsoft.com/office/officeart/2008/layout/LinedList"/>
    <dgm:cxn modelId="{D6AE3C09-2629-47AA-84AA-235D319FB9D1}" type="presParOf" srcId="{2761A33A-748E-40CD-AD80-B620965D16C2}" destId="{7C076303-FAD1-4A25-AB6C-A5663ACCA711}" srcOrd="0" destOrd="0" presId="urn:microsoft.com/office/officeart/2008/layout/LinedList"/>
    <dgm:cxn modelId="{776FF2A9-A544-4BB2-974D-F7196CB008E5}" type="presParOf" srcId="{2761A33A-748E-40CD-AD80-B620965D16C2}" destId="{087F8CCF-753A-40A5-B76A-519792C0F854}" srcOrd="1" destOrd="0" presId="urn:microsoft.com/office/officeart/2008/layout/LinedList"/>
    <dgm:cxn modelId="{7ABFC30F-1B22-410A-8955-314087A143D2}" type="presParOf" srcId="{087F8CCF-753A-40A5-B76A-519792C0F854}" destId="{282B7C0E-5D2B-4AF2-A261-56DA46FFDBD8}" srcOrd="0" destOrd="0" presId="urn:microsoft.com/office/officeart/2008/layout/LinedList"/>
    <dgm:cxn modelId="{7E561922-C66C-40EF-AAF4-420CEFFC2EF4}" type="presParOf" srcId="{087F8CCF-753A-40A5-B76A-519792C0F854}" destId="{4D5B4253-0D3B-4AB5-9FE3-645D199601A8}" srcOrd="1" destOrd="0" presId="urn:microsoft.com/office/officeart/2008/layout/LinedList"/>
    <dgm:cxn modelId="{3DAA8E0C-111B-449A-9758-7E7F3404D35E}" type="presParOf" srcId="{4D5B4253-0D3B-4AB5-9FE3-645D199601A8}" destId="{F3D17D78-C297-45CF-B1D0-A56BBEC6D10F}" srcOrd="0" destOrd="0" presId="urn:microsoft.com/office/officeart/2008/layout/LinedList"/>
    <dgm:cxn modelId="{05324157-9182-429A-99F5-C1F0CBBE462D}" type="presParOf" srcId="{4D5B4253-0D3B-4AB5-9FE3-645D199601A8}" destId="{7CC950B2-9B1A-45CE-B537-A35BBF5ACA75}" srcOrd="1" destOrd="0" presId="urn:microsoft.com/office/officeart/2008/layout/LinedList"/>
    <dgm:cxn modelId="{FD297327-C5CB-4093-A07F-BBA3FAF39D55}" type="presParOf" srcId="{4D5B4253-0D3B-4AB5-9FE3-645D199601A8}" destId="{D06BA457-541E-4753-9387-2510F3E590FB}" srcOrd="2" destOrd="0" presId="urn:microsoft.com/office/officeart/2008/layout/LinedList"/>
    <dgm:cxn modelId="{9929CD3C-7F38-4E35-82A2-81DE65EE5E7F}" type="presParOf" srcId="{087F8CCF-753A-40A5-B76A-519792C0F854}" destId="{61D5AD09-7E9C-4C98-8A53-CEFEF4BEE3C6}" srcOrd="2" destOrd="0" presId="urn:microsoft.com/office/officeart/2008/layout/LinedList"/>
    <dgm:cxn modelId="{0CF3475E-A20D-4989-AE00-404D987D47D5}" type="presParOf" srcId="{087F8CCF-753A-40A5-B76A-519792C0F854}" destId="{4131900C-2158-4A30-86B0-45415903074C}" srcOrd="3" destOrd="0" presId="urn:microsoft.com/office/officeart/2008/layout/LinedList"/>
    <dgm:cxn modelId="{DA2DAD85-63F9-4D78-AA15-4776AD0E0A4B}" type="presParOf" srcId="{9AA76D6E-2E26-413C-9609-B6C745C55798}" destId="{2B6DA24B-E668-434E-98A9-B7CA4736D5B7}" srcOrd="6" destOrd="0" presId="urn:microsoft.com/office/officeart/2008/layout/LinedList"/>
    <dgm:cxn modelId="{06071A68-C5BC-4036-8D38-3762FC89996A}" type="presParOf" srcId="{9AA76D6E-2E26-413C-9609-B6C745C55798}" destId="{2CB8C406-9044-40CA-AC4D-30252EC74A99}" srcOrd="7" destOrd="0" presId="urn:microsoft.com/office/officeart/2008/layout/LinedList"/>
    <dgm:cxn modelId="{4735E2FD-5778-4894-BD03-2A7207B78E61}" type="presParOf" srcId="{2CB8C406-9044-40CA-AC4D-30252EC74A99}" destId="{0D0106BF-4525-46A3-97EC-E01E9B617473}" srcOrd="0" destOrd="0" presId="urn:microsoft.com/office/officeart/2008/layout/LinedList"/>
    <dgm:cxn modelId="{7BF07716-84BB-461B-AF51-E0A0BED2FD31}" type="presParOf" srcId="{2CB8C406-9044-40CA-AC4D-30252EC74A99}" destId="{851DD0BD-54C4-4851-8125-4D6CB5E05411}" srcOrd="1" destOrd="0" presId="urn:microsoft.com/office/officeart/2008/layout/LinedList"/>
    <dgm:cxn modelId="{81F5BBAC-4C5E-49AD-8BBA-59E4673B8562}" type="presParOf" srcId="{851DD0BD-54C4-4851-8125-4D6CB5E05411}" destId="{5F5A93AB-5FB4-4623-80D6-ECA0D1C7BCED}" srcOrd="0" destOrd="0" presId="urn:microsoft.com/office/officeart/2008/layout/LinedList"/>
    <dgm:cxn modelId="{5195DEA6-4B87-4C94-8C57-FB5899E8E919}" type="presParOf" srcId="{851DD0BD-54C4-4851-8125-4D6CB5E05411}" destId="{CE414D1B-F5E4-41BB-A01D-8CB77A17F14E}" srcOrd="1" destOrd="0" presId="urn:microsoft.com/office/officeart/2008/layout/LinedList"/>
    <dgm:cxn modelId="{1FA20177-A7FD-427A-9E22-7D1384B4BABF}" type="presParOf" srcId="{CE414D1B-F5E4-41BB-A01D-8CB77A17F14E}" destId="{02D546FB-C565-4284-AB95-FAE4B7A2B523}" srcOrd="0" destOrd="0" presId="urn:microsoft.com/office/officeart/2008/layout/LinedList"/>
    <dgm:cxn modelId="{D5ECDA53-15BF-4E4A-A548-9930954E84B1}" type="presParOf" srcId="{CE414D1B-F5E4-41BB-A01D-8CB77A17F14E}" destId="{DA4E7803-2772-462B-89E8-0B5674C29827}" srcOrd="1" destOrd="0" presId="urn:microsoft.com/office/officeart/2008/layout/LinedList"/>
    <dgm:cxn modelId="{E152D96F-57B3-4AA5-BC9A-B0A0ECEFCDAF}" type="presParOf" srcId="{CE414D1B-F5E4-41BB-A01D-8CB77A17F14E}" destId="{670EB3C6-67BE-4CF9-BFAC-A69BEBB7ED4E}" srcOrd="2" destOrd="0" presId="urn:microsoft.com/office/officeart/2008/layout/LinedList"/>
    <dgm:cxn modelId="{8C6917EA-BC25-4DFD-A36D-2FA91713A27C}" type="presParOf" srcId="{851DD0BD-54C4-4851-8125-4D6CB5E05411}" destId="{7C57E7D8-2D32-4E66-8C13-37B5A23CF60A}" srcOrd="2" destOrd="0" presId="urn:microsoft.com/office/officeart/2008/layout/LinedList"/>
    <dgm:cxn modelId="{D14F6429-7790-4787-ABDF-D0C8B778014E}" type="presParOf" srcId="{851DD0BD-54C4-4851-8125-4D6CB5E05411}" destId="{EFCD14F0-1036-489D-9B1F-27A2671B1412}" srcOrd="3" destOrd="0" presId="urn:microsoft.com/office/officeart/2008/layout/LinedList"/>
    <dgm:cxn modelId="{3BA68229-B9E3-473D-9D82-F7872A0E0DAC}" type="presParOf" srcId="{9AA76D6E-2E26-413C-9609-B6C745C55798}" destId="{2905EE31-3A17-4F51-83B4-2D7AC4F89847}" srcOrd="8" destOrd="0" presId="urn:microsoft.com/office/officeart/2008/layout/LinedList"/>
    <dgm:cxn modelId="{E671B0E0-1F59-480C-B458-F22822F688AE}" type="presParOf" srcId="{9AA76D6E-2E26-413C-9609-B6C745C55798}" destId="{6F31704A-290E-48E4-A117-690E6EDC4D6A}" srcOrd="9" destOrd="0" presId="urn:microsoft.com/office/officeart/2008/layout/LinedList"/>
    <dgm:cxn modelId="{0369E642-3FB7-43D0-B239-E7B8079C0130}" type="presParOf" srcId="{6F31704A-290E-48E4-A117-690E6EDC4D6A}" destId="{818F6D2C-77AF-49ED-B058-CB547959FE05}" srcOrd="0" destOrd="0" presId="urn:microsoft.com/office/officeart/2008/layout/LinedList"/>
    <dgm:cxn modelId="{544C8109-F8A9-48B5-B613-A06051746278}" type="presParOf" srcId="{6F31704A-290E-48E4-A117-690E6EDC4D6A}" destId="{D553D6FF-7AEB-499E-8BEB-99B666460A2E}" srcOrd="1" destOrd="0" presId="urn:microsoft.com/office/officeart/2008/layout/LinedList"/>
    <dgm:cxn modelId="{1AC3013C-0C80-4FE2-89EF-E4C4E9139EA0}" type="presParOf" srcId="{D553D6FF-7AEB-499E-8BEB-99B666460A2E}" destId="{E3B23F63-F70D-4FBD-87E6-5B6B940A11F5}" srcOrd="0" destOrd="0" presId="urn:microsoft.com/office/officeart/2008/layout/LinedList"/>
    <dgm:cxn modelId="{D74EC5D6-711A-4D80-A820-DA78CBC2C200}" type="presParOf" srcId="{D553D6FF-7AEB-499E-8BEB-99B666460A2E}" destId="{12190142-F020-48AE-BAF1-E02FE16BEE21}" srcOrd="1" destOrd="0" presId="urn:microsoft.com/office/officeart/2008/layout/LinedList"/>
    <dgm:cxn modelId="{03F1CE47-4365-4C51-80A6-EBEF20448F41}" type="presParOf" srcId="{12190142-F020-48AE-BAF1-E02FE16BEE21}" destId="{82D05D12-C20E-4534-8B70-D863B3534EFC}" srcOrd="0" destOrd="0" presId="urn:microsoft.com/office/officeart/2008/layout/LinedList"/>
    <dgm:cxn modelId="{E9C7423C-DD6F-4BEE-A3C1-947B770B0CD9}" type="presParOf" srcId="{12190142-F020-48AE-BAF1-E02FE16BEE21}" destId="{357145CB-8D40-4E9F-AEF9-D6B8AE5CB813}" srcOrd="1" destOrd="0" presId="urn:microsoft.com/office/officeart/2008/layout/LinedList"/>
    <dgm:cxn modelId="{26CAA344-4172-488D-98B5-F78A53140B97}" type="presParOf" srcId="{12190142-F020-48AE-BAF1-E02FE16BEE21}" destId="{C9CC2711-33FC-4DB3-85F3-EEDD243E5894}" srcOrd="2" destOrd="0" presId="urn:microsoft.com/office/officeart/2008/layout/LinedList"/>
    <dgm:cxn modelId="{44C9A72F-1254-4CC1-8E46-AD3A7B80B4B7}" type="presParOf" srcId="{D553D6FF-7AEB-499E-8BEB-99B666460A2E}" destId="{65A786F9-FF5B-4BC8-9281-EF2942677A98}" srcOrd="2" destOrd="0" presId="urn:microsoft.com/office/officeart/2008/layout/LinedList"/>
    <dgm:cxn modelId="{C0251ACA-8849-410A-9E0F-680B987F4956}" type="presParOf" srcId="{D553D6FF-7AEB-499E-8BEB-99B666460A2E}" destId="{5C0B1C38-A52C-4506-BBA4-86F507C2AADD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CB68E9-E11E-435D-BF84-EA9B23DBC3BF}" type="doc">
      <dgm:prSet loTypeId="urn:microsoft.com/office/officeart/2005/8/layout/default" loCatId="list" qsTypeId="urn:microsoft.com/office/officeart/2005/8/quickstyle/3d4" qsCatId="3D" csTypeId="urn:microsoft.com/office/officeart/2005/8/colors/accent2_4" csCatId="accent2" phldr="1"/>
      <dgm:spPr/>
      <dgm:t>
        <a:bodyPr/>
        <a:lstStyle/>
        <a:p>
          <a:endParaRPr lang="sk-SK"/>
        </a:p>
      </dgm:t>
    </dgm:pt>
    <dgm:pt modelId="{F0B2EF81-D573-4648-B914-1D8D5F6C38D8}">
      <dgm:prSet phldrT="[Text]" custT="1"/>
      <dgm:spPr/>
      <dgm:t>
        <a:bodyPr/>
        <a:lstStyle/>
        <a:p>
          <a:r>
            <a:rPr lang="sk-SK" sz="2000" b="1" dirty="0"/>
            <a:t>Cestné komunikácie a cestné objekty na ničenie </a:t>
          </a:r>
          <a:r>
            <a:rPr lang="sk-SK" sz="2000" dirty="0"/>
            <a:t>pripravujú a zátarasy  na komunikačnom smere zriaďujú </a:t>
          </a:r>
          <a:r>
            <a:rPr lang="sk-SK" sz="2000" b="1" dirty="0" err="1"/>
            <a:t>DSk</a:t>
          </a:r>
          <a:r>
            <a:rPr lang="sk-SK" sz="2000" b="1" dirty="0"/>
            <a:t> (DO). </a:t>
          </a:r>
          <a:br>
            <a:rPr lang="sk-SK" sz="2000" b="1" dirty="0"/>
          </a:br>
          <a:r>
            <a:rPr lang="sk-SK" sz="2000" b="1" dirty="0"/>
            <a:t>Veliteľom DO musí byť dôstojník, veliteľom </a:t>
          </a:r>
          <a:r>
            <a:rPr lang="sk-SK" sz="2000" b="1" dirty="0" err="1"/>
            <a:t>DSk</a:t>
          </a:r>
          <a:r>
            <a:rPr lang="sk-SK" sz="2000" b="1" dirty="0"/>
            <a:t> môže byť poddôstojník. </a:t>
          </a:r>
          <a:br>
            <a:rPr lang="sk-SK" sz="2000" dirty="0"/>
          </a:br>
          <a:r>
            <a:rPr lang="sk-SK" sz="2000" dirty="0"/>
            <a:t>DO sa spravidla určuje</a:t>
          </a:r>
          <a:r>
            <a:rPr lang="sk-SK" sz="2000" b="1" dirty="0"/>
            <a:t> komunikačný smer</a:t>
          </a:r>
          <a:r>
            <a:rPr lang="sk-SK" sz="2000" dirty="0"/>
            <a:t>, </a:t>
          </a:r>
          <a:br>
            <a:rPr lang="sk-SK" sz="2000" dirty="0"/>
          </a:br>
          <a:r>
            <a:rPr lang="sk-SK" sz="2000" dirty="0"/>
            <a:t>t. j. dva aj viac úsekov cestných komunikácií idúcich jedným smerom a k nim priľahlej obchádzky. </a:t>
          </a:r>
        </a:p>
      </dgm:t>
    </dgm:pt>
    <dgm:pt modelId="{E5EB407A-DAB8-4452-8D06-03D43731C845}" type="parTrans" cxnId="{4693E11A-DAE9-4C86-9B85-FE57C204D376}">
      <dgm:prSet/>
      <dgm:spPr/>
      <dgm:t>
        <a:bodyPr/>
        <a:lstStyle/>
        <a:p>
          <a:endParaRPr lang="sk-SK"/>
        </a:p>
      </dgm:t>
    </dgm:pt>
    <dgm:pt modelId="{FE8EA7F5-EC53-44F7-BB7C-403D88F4B307}" type="sibTrans" cxnId="{4693E11A-DAE9-4C86-9B85-FE57C204D376}">
      <dgm:prSet/>
      <dgm:spPr/>
      <dgm:t>
        <a:bodyPr/>
        <a:lstStyle/>
        <a:p>
          <a:endParaRPr lang="sk-SK"/>
        </a:p>
      </dgm:t>
    </dgm:pt>
    <dgm:pt modelId="{170A9C83-D061-4D20-A796-9118E16BFE87}">
      <dgm:prSet phldrT="[Text]" custT="1"/>
      <dgm:spPr/>
      <dgm:t>
        <a:bodyPr/>
        <a:lstStyle/>
        <a:p>
          <a:r>
            <a:rPr lang="sk-SK" sz="2000" dirty="0"/>
            <a:t>Na </a:t>
          </a:r>
          <a:r>
            <a:rPr lang="sk-SK" sz="2000" b="1" dirty="0"/>
            <a:t>diaľnice a dôležité cesty</a:t>
          </a:r>
          <a:r>
            <a:rPr lang="sk-SK" sz="2000" dirty="0"/>
            <a:t> musí byť nasadených aj </a:t>
          </a:r>
          <a:r>
            <a:rPr lang="sk-SK" sz="2000" b="1" dirty="0"/>
            <a:t>niekoľko </a:t>
          </a:r>
          <a:r>
            <a:rPr lang="sk-SK" sz="2000" b="1" dirty="0" err="1"/>
            <a:t>DSk</a:t>
          </a:r>
          <a:r>
            <a:rPr lang="sk-SK" sz="2000" dirty="0"/>
            <a:t>, ktoré sa pri práci prekračujú. Pre vytvorenie uzla zátarás (priestoru), v ktorom sú zriadené rôzne druhy zátarás s využitím prirodzených prekážok a obranného aj palebného postavenia jednotiek a zbraní, ktoré uzol bránia, sa spravidla určujú zvláštne ženijné jednotky ako DO. </a:t>
          </a:r>
        </a:p>
      </dgm:t>
    </dgm:pt>
    <dgm:pt modelId="{301D6267-C4E4-4462-9FBF-5AF2185C9ABC}" type="parTrans" cxnId="{5BF51054-4AF0-40DD-BFA0-00AB9762F9B7}">
      <dgm:prSet/>
      <dgm:spPr/>
      <dgm:t>
        <a:bodyPr/>
        <a:lstStyle/>
        <a:p>
          <a:endParaRPr lang="sk-SK"/>
        </a:p>
      </dgm:t>
    </dgm:pt>
    <dgm:pt modelId="{198E3464-ED4E-404B-8922-B31A14A600B2}" type="sibTrans" cxnId="{5BF51054-4AF0-40DD-BFA0-00AB9762F9B7}">
      <dgm:prSet/>
      <dgm:spPr/>
      <dgm:t>
        <a:bodyPr/>
        <a:lstStyle/>
        <a:p>
          <a:endParaRPr lang="sk-SK"/>
        </a:p>
      </dgm:t>
    </dgm:pt>
    <dgm:pt modelId="{0B028CC1-B1EF-4BCF-955F-A5F7EC441906}">
      <dgm:prSet phldrT="[Text]"/>
      <dgm:spPr/>
      <dgm:t>
        <a:bodyPr/>
        <a:lstStyle/>
        <a:p>
          <a:r>
            <a:rPr lang="sk-SK" dirty="0" err="1"/>
            <a:t>DSk</a:t>
          </a:r>
          <a:r>
            <a:rPr lang="sk-SK" dirty="0"/>
            <a:t> a DO musia byť vybavené dopravnými prostriedkami, trhavinami, roznecovadlami a </a:t>
          </a:r>
          <a:r>
            <a:rPr lang="sk-SK" dirty="0" err="1"/>
            <a:t>dalším</a:t>
          </a:r>
          <a:r>
            <a:rPr lang="sk-SK" dirty="0"/>
            <a:t> materiálom a technikou podľa povahy úlohy. </a:t>
          </a:r>
        </a:p>
      </dgm:t>
    </dgm:pt>
    <dgm:pt modelId="{C2CC4E31-EE5B-41E9-BDE2-B9649CF90BD6}" type="parTrans" cxnId="{5242009D-673C-4CCC-A07F-E92974E6134D}">
      <dgm:prSet/>
      <dgm:spPr/>
      <dgm:t>
        <a:bodyPr/>
        <a:lstStyle/>
        <a:p>
          <a:endParaRPr lang="sk-SK"/>
        </a:p>
      </dgm:t>
    </dgm:pt>
    <dgm:pt modelId="{5316E9BA-4533-4FE3-813C-B6BEB38DF381}" type="sibTrans" cxnId="{5242009D-673C-4CCC-A07F-E92974E6134D}">
      <dgm:prSet/>
      <dgm:spPr/>
      <dgm:t>
        <a:bodyPr/>
        <a:lstStyle/>
        <a:p>
          <a:endParaRPr lang="sk-SK"/>
        </a:p>
      </dgm:t>
    </dgm:pt>
    <dgm:pt modelId="{37F1B46D-1DF1-4BDA-AE33-B6C9C33FA8F6}">
      <dgm:prSet phldrT="[Text]"/>
      <dgm:spPr>
        <a:solidFill>
          <a:schemeClr val="accent4"/>
        </a:solidFill>
      </dgm:spPr>
      <dgm:t>
        <a:bodyPr/>
        <a:lstStyle/>
        <a:p>
          <a:r>
            <a:rPr lang="sk-SK" dirty="0"/>
            <a:t>Po skončení príprav objektu na ničenie ponecháva pri ňom veliteľ </a:t>
          </a:r>
          <a:r>
            <a:rPr lang="sk-SK" dirty="0" err="1"/>
            <a:t>DSk</a:t>
          </a:r>
          <a:r>
            <a:rPr lang="sk-SK" dirty="0"/>
            <a:t> (DO) vyčlenenú RH, ktorá plní úlohu. </a:t>
          </a:r>
        </a:p>
      </dgm:t>
    </dgm:pt>
    <dgm:pt modelId="{1A7D9193-9016-4640-A813-9418AEA426CF}" type="parTrans" cxnId="{1E976C61-2744-42B5-BA91-A5307E88E8F9}">
      <dgm:prSet/>
      <dgm:spPr/>
      <dgm:t>
        <a:bodyPr/>
        <a:lstStyle/>
        <a:p>
          <a:endParaRPr lang="sk-SK"/>
        </a:p>
      </dgm:t>
    </dgm:pt>
    <dgm:pt modelId="{5235F978-A437-45C3-A3E0-2D02EAFF86BA}" type="sibTrans" cxnId="{1E976C61-2744-42B5-BA91-A5307E88E8F9}">
      <dgm:prSet/>
      <dgm:spPr/>
      <dgm:t>
        <a:bodyPr/>
        <a:lstStyle/>
        <a:p>
          <a:endParaRPr lang="sk-SK"/>
        </a:p>
      </dgm:t>
    </dgm:pt>
    <dgm:pt modelId="{270BC718-B892-4EA9-BDB3-15E265147830}" type="pres">
      <dgm:prSet presAssocID="{06CB68E9-E11E-435D-BF84-EA9B23DBC3BF}" presName="diagram" presStyleCnt="0">
        <dgm:presLayoutVars>
          <dgm:dir/>
          <dgm:resizeHandles val="exact"/>
        </dgm:presLayoutVars>
      </dgm:prSet>
      <dgm:spPr/>
    </dgm:pt>
    <dgm:pt modelId="{B7FC63FC-A6D2-423F-9029-180FE77CF037}" type="pres">
      <dgm:prSet presAssocID="{F0B2EF81-D573-4648-B914-1D8D5F6C38D8}" presName="node" presStyleLbl="node1" presStyleIdx="0" presStyleCnt="4" custScaleX="198932" custScaleY="210770">
        <dgm:presLayoutVars>
          <dgm:bulletEnabled val="1"/>
        </dgm:presLayoutVars>
      </dgm:prSet>
      <dgm:spPr/>
    </dgm:pt>
    <dgm:pt modelId="{2409F0A2-6406-489D-B7F3-E5B0ABD877F7}" type="pres">
      <dgm:prSet presAssocID="{FE8EA7F5-EC53-44F7-BB7C-403D88F4B307}" presName="sibTrans" presStyleCnt="0"/>
      <dgm:spPr/>
    </dgm:pt>
    <dgm:pt modelId="{F9B73D62-2E73-4FAA-9530-E74E6ADB4FFE}" type="pres">
      <dgm:prSet presAssocID="{170A9C83-D061-4D20-A796-9118E16BFE87}" presName="node" presStyleLbl="node1" presStyleIdx="1" presStyleCnt="4" custScaleX="196764" custScaleY="211857">
        <dgm:presLayoutVars>
          <dgm:bulletEnabled val="1"/>
        </dgm:presLayoutVars>
      </dgm:prSet>
      <dgm:spPr/>
    </dgm:pt>
    <dgm:pt modelId="{DC462AAE-2DF9-4E12-850B-75C9B784CECB}" type="pres">
      <dgm:prSet presAssocID="{198E3464-ED4E-404B-8922-B31A14A600B2}" presName="sibTrans" presStyleCnt="0"/>
      <dgm:spPr/>
    </dgm:pt>
    <dgm:pt modelId="{6006D0A4-119E-4A29-A91B-ACD894E6EB27}" type="pres">
      <dgm:prSet presAssocID="{0B028CC1-B1EF-4BCF-955F-A5F7EC441906}" presName="node" presStyleLbl="node1" presStyleIdx="2" presStyleCnt="4" custScaleX="197488" custScaleY="73462">
        <dgm:presLayoutVars>
          <dgm:bulletEnabled val="1"/>
        </dgm:presLayoutVars>
      </dgm:prSet>
      <dgm:spPr/>
    </dgm:pt>
    <dgm:pt modelId="{C3AC1326-C5FE-4860-90FA-3653A2CDE16B}" type="pres">
      <dgm:prSet presAssocID="{5316E9BA-4533-4FE3-813C-B6BEB38DF381}" presName="sibTrans" presStyleCnt="0"/>
      <dgm:spPr/>
    </dgm:pt>
    <dgm:pt modelId="{CEC5FE46-3100-4F27-B213-CC6BD3065901}" type="pres">
      <dgm:prSet presAssocID="{37F1B46D-1DF1-4BDA-AE33-B6C9C33FA8F6}" presName="node" presStyleLbl="node1" presStyleIdx="3" presStyleCnt="4" custScaleX="196402" custScaleY="72942">
        <dgm:presLayoutVars>
          <dgm:bulletEnabled val="1"/>
        </dgm:presLayoutVars>
      </dgm:prSet>
      <dgm:spPr/>
    </dgm:pt>
  </dgm:ptLst>
  <dgm:cxnLst>
    <dgm:cxn modelId="{4693E11A-DAE9-4C86-9B85-FE57C204D376}" srcId="{06CB68E9-E11E-435D-BF84-EA9B23DBC3BF}" destId="{F0B2EF81-D573-4648-B914-1D8D5F6C38D8}" srcOrd="0" destOrd="0" parTransId="{E5EB407A-DAB8-4452-8D06-03D43731C845}" sibTransId="{FE8EA7F5-EC53-44F7-BB7C-403D88F4B307}"/>
    <dgm:cxn modelId="{1E976C61-2744-42B5-BA91-A5307E88E8F9}" srcId="{06CB68E9-E11E-435D-BF84-EA9B23DBC3BF}" destId="{37F1B46D-1DF1-4BDA-AE33-B6C9C33FA8F6}" srcOrd="3" destOrd="0" parTransId="{1A7D9193-9016-4640-A813-9418AEA426CF}" sibTransId="{5235F978-A437-45C3-A3E0-2D02EAFF86BA}"/>
    <dgm:cxn modelId="{5BF51054-4AF0-40DD-BFA0-00AB9762F9B7}" srcId="{06CB68E9-E11E-435D-BF84-EA9B23DBC3BF}" destId="{170A9C83-D061-4D20-A796-9118E16BFE87}" srcOrd="1" destOrd="0" parTransId="{301D6267-C4E4-4462-9FBF-5AF2185C9ABC}" sibTransId="{198E3464-ED4E-404B-8922-B31A14A600B2}"/>
    <dgm:cxn modelId="{6074C692-136B-4ABC-BAC1-911BF11D971D}" type="presOf" srcId="{06CB68E9-E11E-435D-BF84-EA9B23DBC3BF}" destId="{270BC718-B892-4EA9-BDB3-15E265147830}" srcOrd="0" destOrd="0" presId="urn:microsoft.com/office/officeart/2005/8/layout/default"/>
    <dgm:cxn modelId="{5242009D-673C-4CCC-A07F-E92974E6134D}" srcId="{06CB68E9-E11E-435D-BF84-EA9B23DBC3BF}" destId="{0B028CC1-B1EF-4BCF-955F-A5F7EC441906}" srcOrd="2" destOrd="0" parTransId="{C2CC4E31-EE5B-41E9-BDE2-B9649CF90BD6}" sibTransId="{5316E9BA-4533-4FE3-813C-B6BEB38DF381}"/>
    <dgm:cxn modelId="{CC0264A1-F69F-45EC-B3FD-33DA17E71A0A}" type="presOf" srcId="{0B028CC1-B1EF-4BCF-955F-A5F7EC441906}" destId="{6006D0A4-119E-4A29-A91B-ACD894E6EB27}" srcOrd="0" destOrd="0" presId="urn:microsoft.com/office/officeart/2005/8/layout/default"/>
    <dgm:cxn modelId="{B8E3ABA4-CCCD-47B3-9F71-6832752CE791}" type="presOf" srcId="{F0B2EF81-D573-4648-B914-1D8D5F6C38D8}" destId="{B7FC63FC-A6D2-423F-9029-180FE77CF037}" srcOrd="0" destOrd="0" presId="urn:microsoft.com/office/officeart/2005/8/layout/default"/>
    <dgm:cxn modelId="{FF3592D2-E5DD-42B1-99DB-6010EBCE8455}" type="presOf" srcId="{170A9C83-D061-4D20-A796-9118E16BFE87}" destId="{F9B73D62-2E73-4FAA-9530-E74E6ADB4FFE}" srcOrd="0" destOrd="0" presId="urn:microsoft.com/office/officeart/2005/8/layout/default"/>
    <dgm:cxn modelId="{A4F8AEFB-05A4-4519-88C2-4E09115A9AE0}" type="presOf" srcId="{37F1B46D-1DF1-4BDA-AE33-B6C9C33FA8F6}" destId="{CEC5FE46-3100-4F27-B213-CC6BD3065901}" srcOrd="0" destOrd="0" presId="urn:microsoft.com/office/officeart/2005/8/layout/default"/>
    <dgm:cxn modelId="{996F832B-AA09-44C0-AC78-92CCE9BC6EFD}" type="presParOf" srcId="{270BC718-B892-4EA9-BDB3-15E265147830}" destId="{B7FC63FC-A6D2-423F-9029-180FE77CF037}" srcOrd="0" destOrd="0" presId="urn:microsoft.com/office/officeart/2005/8/layout/default"/>
    <dgm:cxn modelId="{4443619F-E563-4A7E-A3FC-B30F226A5D93}" type="presParOf" srcId="{270BC718-B892-4EA9-BDB3-15E265147830}" destId="{2409F0A2-6406-489D-B7F3-E5B0ABD877F7}" srcOrd="1" destOrd="0" presId="urn:microsoft.com/office/officeart/2005/8/layout/default"/>
    <dgm:cxn modelId="{1A80E958-B6A0-408B-815A-C05ADDB4AD64}" type="presParOf" srcId="{270BC718-B892-4EA9-BDB3-15E265147830}" destId="{F9B73D62-2E73-4FAA-9530-E74E6ADB4FFE}" srcOrd="2" destOrd="0" presId="urn:microsoft.com/office/officeart/2005/8/layout/default"/>
    <dgm:cxn modelId="{086FEE13-7982-4378-94DC-2388B7990DC1}" type="presParOf" srcId="{270BC718-B892-4EA9-BDB3-15E265147830}" destId="{DC462AAE-2DF9-4E12-850B-75C9B784CECB}" srcOrd="3" destOrd="0" presId="urn:microsoft.com/office/officeart/2005/8/layout/default"/>
    <dgm:cxn modelId="{CC222CA2-10A3-4AAB-B789-D5EF5E6BCFEB}" type="presParOf" srcId="{270BC718-B892-4EA9-BDB3-15E265147830}" destId="{6006D0A4-119E-4A29-A91B-ACD894E6EB27}" srcOrd="4" destOrd="0" presId="urn:microsoft.com/office/officeart/2005/8/layout/default"/>
    <dgm:cxn modelId="{D5270E96-793A-466C-878F-27D777428D93}" type="presParOf" srcId="{270BC718-B892-4EA9-BDB3-15E265147830}" destId="{C3AC1326-C5FE-4860-90FA-3653A2CDE16B}" srcOrd="5" destOrd="0" presId="urn:microsoft.com/office/officeart/2005/8/layout/default"/>
    <dgm:cxn modelId="{4B106608-DED1-439F-93F8-ADEAA34ACFE9}" type="presParOf" srcId="{270BC718-B892-4EA9-BDB3-15E265147830}" destId="{CEC5FE46-3100-4F27-B213-CC6BD306590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71676-841B-4BD6-B53B-87906737095E}">
      <dsp:nvSpPr>
        <dsp:cNvPr id="0" name=""/>
        <dsp:cNvSpPr/>
      </dsp:nvSpPr>
      <dsp:spPr>
        <a:xfrm>
          <a:off x="0" y="335959"/>
          <a:ext cx="2539999" cy="1524000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b="1" kern="1200" dirty="0">
              <a:solidFill>
                <a:srgbClr val="1E1E1E"/>
              </a:solidFill>
            </a:rPr>
            <a:t>JONO</a:t>
          </a:r>
          <a:r>
            <a:rPr lang="sk-SK" sz="2500" kern="1200" dirty="0"/>
            <a:t> </a:t>
          </a:r>
          <a:br>
            <a:rPr lang="sk-SK" sz="2500" kern="1200" dirty="0"/>
          </a:br>
          <a:r>
            <a:rPr lang="sk-SK" sz="2000" i="0" kern="1200" dirty="0"/>
            <a:t>jednotka ochrany ničeného objektu</a:t>
          </a:r>
        </a:p>
      </dsp:txBody>
      <dsp:txXfrm>
        <a:off x="0" y="335959"/>
        <a:ext cx="2539999" cy="1524000"/>
      </dsp:txXfrm>
    </dsp:sp>
    <dsp:sp modelId="{6145DD5B-9FCA-42C4-91DB-CB5FE3150403}">
      <dsp:nvSpPr>
        <dsp:cNvPr id="0" name=""/>
        <dsp:cNvSpPr/>
      </dsp:nvSpPr>
      <dsp:spPr>
        <a:xfrm>
          <a:off x="2794000" y="335959"/>
          <a:ext cx="2539999" cy="1524000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b="1" kern="1200" dirty="0" err="1">
              <a:solidFill>
                <a:srgbClr val="1E1E1E"/>
              </a:solidFill>
            </a:rPr>
            <a:t>SkPN</a:t>
          </a:r>
          <a:r>
            <a:rPr lang="sk-SK" sz="2600" b="1" kern="1200" dirty="0">
              <a:solidFill>
                <a:srgbClr val="1E1E1E"/>
              </a:solidFill>
            </a:rPr>
            <a:t> </a:t>
          </a:r>
          <a:br>
            <a:rPr lang="sk-SK" sz="2600" kern="1200" dirty="0"/>
          </a:br>
          <a:r>
            <a:rPr lang="sk-SK" sz="2000" kern="1200" dirty="0"/>
            <a:t>skupina prípravy ničenia</a:t>
          </a:r>
        </a:p>
      </dsp:txBody>
      <dsp:txXfrm>
        <a:off x="2794000" y="335959"/>
        <a:ext cx="2539999" cy="1524000"/>
      </dsp:txXfrm>
    </dsp:sp>
    <dsp:sp modelId="{3626AB77-DC7F-46A8-9C01-DC275EA352EE}">
      <dsp:nvSpPr>
        <dsp:cNvPr id="0" name=""/>
        <dsp:cNvSpPr/>
      </dsp:nvSpPr>
      <dsp:spPr>
        <a:xfrm>
          <a:off x="5587999" y="335959"/>
          <a:ext cx="2539999" cy="1524000"/>
        </a:xfrm>
        <a:prstGeom prst="rect">
          <a:avLst/>
        </a:prstGeom>
        <a:solidFill>
          <a:srgbClr val="FF660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b="1" kern="1200" dirty="0">
              <a:solidFill>
                <a:srgbClr val="1E1E1E"/>
              </a:solidFill>
            </a:rPr>
            <a:t>RH</a:t>
          </a:r>
          <a:r>
            <a:rPr lang="sk-SK" sz="3200" b="1" kern="1200" dirty="0"/>
            <a:t> </a:t>
          </a:r>
          <a:br>
            <a:rPr lang="sk-SK" sz="3200" kern="1200" dirty="0"/>
          </a:br>
          <a:r>
            <a:rPr lang="sk-SK" sz="2000" kern="1200" dirty="0"/>
            <a:t>roznetová hliadka</a:t>
          </a:r>
          <a:br>
            <a:rPr lang="sk-SK" sz="2000" kern="1200" dirty="0"/>
          </a:br>
          <a:endParaRPr lang="sk-SK" sz="2000" kern="1200" dirty="0"/>
        </a:p>
      </dsp:txBody>
      <dsp:txXfrm>
        <a:off x="5587999" y="335959"/>
        <a:ext cx="2539999" cy="15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C6394-2107-4FC0-9D18-8FA873C8D6B2}">
      <dsp:nvSpPr>
        <dsp:cNvPr id="0" name=""/>
        <dsp:cNvSpPr/>
      </dsp:nvSpPr>
      <dsp:spPr>
        <a:xfrm>
          <a:off x="2632" y="81158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Taktická a odborná taktická príprava</a:t>
          </a:r>
        </a:p>
      </dsp:txBody>
      <dsp:txXfrm>
        <a:off x="2632" y="81158"/>
        <a:ext cx="2088667" cy="1253200"/>
      </dsp:txXfrm>
    </dsp:sp>
    <dsp:sp modelId="{512A9742-A165-4654-A445-94CC72E166EE}">
      <dsp:nvSpPr>
        <dsp:cNvPr id="0" name=""/>
        <dsp:cNvSpPr/>
      </dsp:nvSpPr>
      <dsp:spPr>
        <a:xfrm>
          <a:off x="2300166" y="81158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178116"/>
                <a:satOff val="-2097"/>
                <a:lumOff val="1394"/>
                <a:alphaOff val="0"/>
                <a:tint val="96000"/>
                <a:lumMod val="104000"/>
              </a:schemeClr>
            </a:gs>
            <a:gs pos="100000">
              <a:schemeClr val="accent5">
                <a:hueOff val="178116"/>
                <a:satOff val="-2097"/>
                <a:lumOff val="139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RCHBO</a:t>
          </a:r>
        </a:p>
      </dsp:txBody>
      <dsp:txXfrm>
        <a:off x="2300166" y="81158"/>
        <a:ext cx="2088667" cy="1253200"/>
      </dsp:txXfrm>
    </dsp:sp>
    <dsp:sp modelId="{3023B019-892D-435E-A8A1-CC4913E8AB85}">
      <dsp:nvSpPr>
        <dsp:cNvPr id="0" name=""/>
        <dsp:cNvSpPr/>
      </dsp:nvSpPr>
      <dsp:spPr>
        <a:xfrm>
          <a:off x="4597700" y="81158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356233"/>
                <a:satOff val="-4195"/>
                <a:lumOff val="2789"/>
                <a:alphaOff val="0"/>
                <a:tint val="96000"/>
                <a:lumMod val="104000"/>
              </a:schemeClr>
            </a:gs>
            <a:gs pos="100000">
              <a:schemeClr val="accent5">
                <a:hueOff val="356233"/>
                <a:satOff val="-4195"/>
                <a:lumOff val="278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Zdravotnícka príprava</a:t>
          </a:r>
        </a:p>
      </dsp:txBody>
      <dsp:txXfrm>
        <a:off x="4597700" y="81158"/>
        <a:ext cx="2088667" cy="1253200"/>
      </dsp:txXfrm>
    </dsp:sp>
    <dsp:sp modelId="{71E00115-F198-4340-B0D0-C0784E9BFF26}">
      <dsp:nvSpPr>
        <dsp:cNvPr id="0" name=""/>
        <dsp:cNvSpPr/>
      </dsp:nvSpPr>
      <dsp:spPr>
        <a:xfrm>
          <a:off x="6895234" y="81158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Maskovanie</a:t>
          </a:r>
        </a:p>
      </dsp:txBody>
      <dsp:txXfrm>
        <a:off x="6895234" y="81158"/>
        <a:ext cx="2088667" cy="1253200"/>
      </dsp:txXfrm>
    </dsp:sp>
    <dsp:sp modelId="{470FD60D-4824-454D-BCD3-98D2E8BCED6A}">
      <dsp:nvSpPr>
        <dsp:cNvPr id="0" name=""/>
        <dsp:cNvSpPr/>
      </dsp:nvSpPr>
      <dsp:spPr>
        <a:xfrm>
          <a:off x="2632" y="1543225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712465"/>
                <a:satOff val="-8389"/>
                <a:lumOff val="5577"/>
                <a:alphaOff val="0"/>
                <a:tint val="96000"/>
                <a:lumMod val="104000"/>
              </a:schemeClr>
            </a:gs>
            <a:gs pos="100000">
              <a:schemeClr val="accent5">
                <a:hueOff val="712465"/>
                <a:satOff val="-8389"/>
                <a:lumOff val="557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Technická príprava</a:t>
          </a:r>
        </a:p>
      </dsp:txBody>
      <dsp:txXfrm>
        <a:off x="2632" y="1543225"/>
        <a:ext cx="2088667" cy="1253200"/>
      </dsp:txXfrm>
    </dsp:sp>
    <dsp:sp modelId="{5C8D2E07-4671-4FF8-BF78-CE74F7D53705}">
      <dsp:nvSpPr>
        <dsp:cNvPr id="0" name=""/>
        <dsp:cNvSpPr/>
      </dsp:nvSpPr>
      <dsp:spPr>
        <a:xfrm>
          <a:off x="2300166" y="1543225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890582"/>
                <a:satOff val="-10487"/>
                <a:lumOff val="6972"/>
                <a:alphaOff val="0"/>
                <a:tint val="96000"/>
                <a:lumMod val="104000"/>
              </a:schemeClr>
            </a:gs>
            <a:gs pos="100000">
              <a:schemeClr val="accent5">
                <a:hueOff val="890582"/>
                <a:satOff val="-10487"/>
                <a:lumOff val="697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Vojenská topografia</a:t>
          </a:r>
        </a:p>
      </dsp:txBody>
      <dsp:txXfrm>
        <a:off x="2300166" y="1543225"/>
        <a:ext cx="2088667" cy="1253200"/>
      </dsp:txXfrm>
    </dsp:sp>
    <dsp:sp modelId="{AA7E9121-C510-46DB-ADC2-1649E04B60B8}">
      <dsp:nvSpPr>
        <dsp:cNvPr id="0" name=""/>
        <dsp:cNvSpPr/>
      </dsp:nvSpPr>
      <dsp:spPr>
        <a:xfrm>
          <a:off x="4597700" y="1543225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Prieskumná príprava</a:t>
          </a:r>
        </a:p>
      </dsp:txBody>
      <dsp:txXfrm>
        <a:off x="4597700" y="1543225"/>
        <a:ext cx="2088667" cy="1253200"/>
      </dsp:txXfrm>
    </dsp:sp>
    <dsp:sp modelId="{30E9F49B-B408-44EB-A9DF-C40F30775B5E}">
      <dsp:nvSpPr>
        <dsp:cNvPr id="0" name=""/>
        <dsp:cNvSpPr/>
      </dsp:nvSpPr>
      <dsp:spPr>
        <a:xfrm>
          <a:off x="6895234" y="1543225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1246814"/>
                <a:satOff val="-14681"/>
                <a:lumOff val="9760"/>
                <a:alphaOff val="0"/>
                <a:tint val="96000"/>
                <a:lumMod val="104000"/>
              </a:schemeClr>
            </a:gs>
            <a:gs pos="100000">
              <a:schemeClr val="accent5">
                <a:hueOff val="1246814"/>
                <a:satOff val="-14681"/>
                <a:lumOff val="976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Trhaviny a ničenie</a:t>
          </a:r>
        </a:p>
      </dsp:txBody>
      <dsp:txXfrm>
        <a:off x="6895234" y="1543225"/>
        <a:ext cx="2088667" cy="1253200"/>
      </dsp:txXfrm>
    </dsp:sp>
    <dsp:sp modelId="{7FF5A8E9-26C5-43EA-81E2-363256A6A2D4}">
      <dsp:nvSpPr>
        <dsp:cNvPr id="0" name=""/>
        <dsp:cNvSpPr/>
      </dsp:nvSpPr>
      <dsp:spPr>
        <a:xfrm>
          <a:off x="2300166" y="3005292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1424931"/>
                <a:satOff val="-16779"/>
                <a:lumOff val="11155"/>
                <a:alphaOff val="0"/>
                <a:tint val="96000"/>
                <a:lumMod val="104000"/>
              </a:schemeClr>
            </a:gs>
            <a:gs pos="100000">
              <a:schemeClr val="accent5">
                <a:hueOff val="1424931"/>
                <a:satOff val="-16779"/>
                <a:lumOff val="1115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Ženijné zátarasy</a:t>
          </a:r>
        </a:p>
      </dsp:txBody>
      <dsp:txXfrm>
        <a:off x="2300166" y="3005292"/>
        <a:ext cx="2088667" cy="1253200"/>
      </dsp:txXfrm>
    </dsp:sp>
    <dsp:sp modelId="{F305AF5F-F1F5-47FD-9EE4-76653D8511AC}">
      <dsp:nvSpPr>
        <dsp:cNvPr id="0" name=""/>
        <dsp:cNvSpPr/>
      </dsp:nvSpPr>
      <dsp:spPr>
        <a:xfrm>
          <a:off x="4597700" y="3005292"/>
          <a:ext cx="2088667" cy="1253200"/>
        </a:xfrm>
        <a:prstGeom prst="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b="1" kern="1200" dirty="0"/>
            <a:t>Vojenské cesty</a:t>
          </a:r>
        </a:p>
      </dsp:txBody>
      <dsp:txXfrm>
        <a:off x="4597700" y="3005292"/>
        <a:ext cx="2088667" cy="1253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CD9A-31E6-47E8-B722-7EDD6BF835F2}">
      <dsp:nvSpPr>
        <dsp:cNvPr id="0" name=""/>
        <dsp:cNvSpPr/>
      </dsp:nvSpPr>
      <dsp:spPr>
        <a:xfrm>
          <a:off x="0" y="742"/>
          <a:ext cx="11320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3C959-3275-411E-9D12-58FBCCED252F}">
      <dsp:nvSpPr>
        <dsp:cNvPr id="0" name=""/>
        <dsp:cNvSpPr/>
      </dsp:nvSpPr>
      <dsp:spPr>
        <a:xfrm>
          <a:off x="0" y="742"/>
          <a:ext cx="2264198" cy="121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>
              <a:solidFill>
                <a:schemeClr val="accent2">
                  <a:lumMod val="75000"/>
                </a:schemeClr>
              </a:solidFill>
            </a:rPr>
            <a:t>V taktickej a odbornej taktickej príprave</a:t>
          </a:r>
        </a:p>
      </dsp:txBody>
      <dsp:txXfrm>
        <a:off x="0" y="742"/>
        <a:ext cx="2264198" cy="1215720"/>
      </dsp:txXfrm>
    </dsp:sp>
    <dsp:sp modelId="{1C62DB3D-ED8A-4DFF-BA14-958B6F3DDCEF}">
      <dsp:nvSpPr>
        <dsp:cNvPr id="0" name=""/>
        <dsp:cNvSpPr/>
      </dsp:nvSpPr>
      <dsp:spPr>
        <a:xfrm>
          <a:off x="2434013" y="55948"/>
          <a:ext cx="8886978" cy="1104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boj s tankmi a obrnenými vozidlami pravdepodobného nepriateľa a s jeho prostriedkami vzdušného napadnutia</a:t>
          </a:r>
        </a:p>
      </dsp:txBody>
      <dsp:txXfrm>
        <a:off x="2434013" y="55948"/>
        <a:ext cx="8886978" cy="1104121"/>
      </dsp:txXfrm>
    </dsp:sp>
    <dsp:sp modelId="{121A3818-0E5B-4721-9CFD-7C3E5AF35C84}">
      <dsp:nvSpPr>
        <dsp:cNvPr id="0" name=""/>
        <dsp:cNvSpPr/>
      </dsp:nvSpPr>
      <dsp:spPr>
        <a:xfrm>
          <a:off x="2264198" y="1160069"/>
          <a:ext cx="90567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6EE39-C3C5-4346-8D77-D246FF059885}">
      <dsp:nvSpPr>
        <dsp:cNvPr id="0" name=""/>
        <dsp:cNvSpPr/>
      </dsp:nvSpPr>
      <dsp:spPr>
        <a:xfrm>
          <a:off x="0" y="1216463"/>
          <a:ext cx="11320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33769-7C0A-4D21-B504-E81666DBE1DE}">
      <dsp:nvSpPr>
        <dsp:cNvPr id="0" name=""/>
        <dsp:cNvSpPr/>
      </dsp:nvSpPr>
      <dsp:spPr>
        <a:xfrm>
          <a:off x="0" y="1216463"/>
          <a:ext cx="2264198" cy="121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/>
              </a:solidFill>
            </a:rPr>
            <a:t>V prieskumnej príprave</a:t>
          </a:r>
        </a:p>
      </dsp:txBody>
      <dsp:txXfrm>
        <a:off x="0" y="1216463"/>
        <a:ext cx="2264198" cy="1215720"/>
      </dsp:txXfrm>
    </dsp:sp>
    <dsp:sp modelId="{693B1520-42DB-44B8-B68C-72B5C8171C1E}">
      <dsp:nvSpPr>
        <dsp:cNvPr id="0" name=""/>
        <dsp:cNvSpPr/>
      </dsp:nvSpPr>
      <dsp:spPr>
        <a:xfrm>
          <a:off x="2434013" y="1271669"/>
          <a:ext cx="8886978" cy="1104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prieskum objektov na prípravu na ničenie </a:t>
          </a:r>
        </a:p>
      </dsp:txBody>
      <dsp:txXfrm>
        <a:off x="2434013" y="1271669"/>
        <a:ext cx="8886978" cy="1104121"/>
      </dsp:txXfrm>
    </dsp:sp>
    <dsp:sp modelId="{C5E22169-9082-4DBF-A3E3-928D32CDF7B7}">
      <dsp:nvSpPr>
        <dsp:cNvPr id="0" name=""/>
        <dsp:cNvSpPr/>
      </dsp:nvSpPr>
      <dsp:spPr>
        <a:xfrm>
          <a:off x="2264198" y="2375790"/>
          <a:ext cx="90567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E8E12-896E-41D8-BDD5-33065DCABBB0}">
      <dsp:nvSpPr>
        <dsp:cNvPr id="0" name=""/>
        <dsp:cNvSpPr/>
      </dsp:nvSpPr>
      <dsp:spPr>
        <a:xfrm>
          <a:off x="0" y="2432184"/>
          <a:ext cx="11320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76303-FAD1-4A25-AB6C-A5663ACCA711}">
      <dsp:nvSpPr>
        <dsp:cNvPr id="0" name=""/>
        <dsp:cNvSpPr/>
      </dsp:nvSpPr>
      <dsp:spPr>
        <a:xfrm>
          <a:off x="0" y="2432184"/>
          <a:ext cx="2264198" cy="121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>
                  <a:lumMod val="75000"/>
                </a:schemeClr>
              </a:solidFill>
            </a:rPr>
            <a:t>V predmete trhaviny a ničenie</a:t>
          </a:r>
        </a:p>
      </dsp:txBody>
      <dsp:txXfrm>
        <a:off x="0" y="2432184"/>
        <a:ext cx="2264198" cy="1215720"/>
      </dsp:txXfrm>
    </dsp:sp>
    <dsp:sp modelId="{7CC950B2-9B1A-45CE-B537-A35BBF5ACA75}">
      <dsp:nvSpPr>
        <dsp:cNvPr id="0" name=""/>
        <dsp:cNvSpPr/>
      </dsp:nvSpPr>
      <dsp:spPr>
        <a:xfrm>
          <a:off x="2434013" y="2487390"/>
          <a:ext cx="8886978" cy="1104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trhaviny, nálože a ich zhotovovanie, roznet ohňom a elektrický roznet, kladenie, trhanie dreva, ocele, tehlového a kamenného muriva, betónu a železobetónu, stien a budov, ničenie mostov, ciest, tunelov, letísk, železníc a vodných stavieb</a:t>
          </a:r>
        </a:p>
      </dsp:txBody>
      <dsp:txXfrm>
        <a:off x="2434013" y="2487390"/>
        <a:ext cx="8886978" cy="1104121"/>
      </dsp:txXfrm>
    </dsp:sp>
    <dsp:sp modelId="{61D5AD09-7E9C-4C98-8A53-CEFEF4BEE3C6}">
      <dsp:nvSpPr>
        <dsp:cNvPr id="0" name=""/>
        <dsp:cNvSpPr/>
      </dsp:nvSpPr>
      <dsp:spPr>
        <a:xfrm>
          <a:off x="2264198" y="3591511"/>
          <a:ext cx="90567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DA24B-E668-434E-98A9-B7CA4736D5B7}">
      <dsp:nvSpPr>
        <dsp:cNvPr id="0" name=""/>
        <dsp:cNvSpPr/>
      </dsp:nvSpPr>
      <dsp:spPr>
        <a:xfrm>
          <a:off x="0" y="3647904"/>
          <a:ext cx="11320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06BF-4525-46A3-97EC-E01E9B617473}">
      <dsp:nvSpPr>
        <dsp:cNvPr id="0" name=""/>
        <dsp:cNvSpPr/>
      </dsp:nvSpPr>
      <dsp:spPr>
        <a:xfrm>
          <a:off x="0" y="3647904"/>
          <a:ext cx="2264198" cy="121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/>
              </a:solidFill>
            </a:rPr>
            <a:t>V predmete ženijné zátarasy</a:t>
          </a:r>
        </a:p>
      </dsp:txBody>
      <dsp:txXfrm>
        <a:off x="0" y="3647904"/>
        <a:ext cx="2264198" cy="1215720"/>
      </dsp:txXfrm>
    </dsp:sp>
    <dsp:sp modelId="{DA4E7803-2772-462B-89E8-0B5674C29827}">
      <dsp:nvSpPr>
        <dsp:cNvPr id="0" name=""/>
        <dsp:cNvSpPr/>
      </dsp:nvSpPr>
      <dsp:spPr>
        <a:xfrm>
          <a:off x="2434013" y="3703111"/>
          <a:ext cx="8886978" cy="1104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konštrukciu, kladenie a zneškodňovanie mín, zriaďovanie protitankových mínových polí, zamínovanie ciest a sídlisk</a:t>
          </a:r>
        </a:p>
      </dsp:txBody>
      <dsp:txXfrm>
        <a:off x="2434013" y="3703111"/>
        <a:ext cx="8886978" cy="1104121"/>
      </dsp:txXfrm>
    </dsp:sp>
    <dsp:sp modelId="{7C57E7D8-2D32-4E66-8C13-37B5A23CF60A}">
      <dsp:nvSpPr>
        <dsp:cNvPr id="0" name=""/>
        <dsp:cNvSpPr/>
      </dsp:nvSpPr>
      <dsp:spPr>
        <a:xfrm>
          <a:off x="2264198" y="4807232"/>
          <a:ext cx="90567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EE31-3A17-4F51-83B4-2D7AC4F89847}">
      <dsp:nvSpPr>
        <dsp:cNvPr id="0" name=""/>
        <dsp:cNvSpPr/>
      </dsp:nvSpPr>
      <dsp:spPr>
        <a:xfrm>
          <a:off x="0" y="4863625"/>
          <a:ext cx="11320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F6D2C-77AF-49ED-B058-CB547959FE05}">
      <dsp:nvSpPr>
        <dsp:cNvPr id="0" name=""/>
        <dsp:cNvSpPr/>
      </dsp:nvSpPr>
      <dsp:spPr>
        <a:xfrm>
          <a:off x="0" y="4863625"/>
          <a:ext cx="2264198" cy="121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>
                  <a:lumMod val="75000"/>
                </a:schemeClr>
              </a:solidFill>
            </a:rPr>
            <a:t>V predmete vojenské cesty</a:t>
          </a:r>
        </a:p>
      </dsp:txBody>
      <dsp:txXfrm>
        <a:off x="0" y="4863625"/>
        <a:ext cx="2264198" cy="1215720"/>
      </dsp:txXfrm>
    </dsp:sp>
    <dsp:sp modelId="{357145CB-8D40-4E9F-AEF9-D6B8AE5CB813}">
      <dsp:nvSpPr>
        <dsp:cNvPr id="0" name=""/>
        <dsp:cNvSpPr/>
      </dsp:nvSpPr>
      <dsp:spPr>
        <a:xfrm>
          <a:off x="2434013" y="4918831"/>
          <a:ext cx="8886978" cy="1104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konštrukciu vozovky a cestných objektov</a:t>
          </a:r>
        </a:p>
      </dsp:txBody>
      <dsp:txXfrm>
        <a:off x="2434013" y="4918831"/>
        <a:ext cx="8886978" cy="1104121"/>
      </dsp:txXfrm>
    </dsp:sp>
    <dsp:sp modelId="{65A786F9-FF5B-4BC8-9281-EF2942677A98}">
      <dsp:nvSpPr>
        <dsp:cNvPr id="0" name=""/>
        <dsp:cNvSpPr/>
      </dsp:nvSpPr>
      <dsp:spPr>
        <a:xfrm>
          <a:off x="2264198" y="6022953"/>
          <a:ext cx="90567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CD9A-31E6-47E8-B722-7EDD6BF835F2}">
      <dsp:nvSpPr>
        <dsp:cNvPr id="0" name=""/>
        <dsp:cNvSpPr/>
      </dsp:nvSpPr>
      <dsp:spPr>
        <a:xfrm>
          <a:off x="0" y="746"/>
          <a:ext cx="10877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3C959-3275-411E-9D12-58FBCCED252F}">
      <dsp:nvSpPr>
        <dsp:cNvPr id="0" name=""/>
        <dsp:cNvSpPr/>
      </dsp:nvSpPr>
      <dsp:spPr>
        <a:xfrm>
          <a:off x="0" y="746"/>
          <a:ext cx="2175562" cy="12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/>
              </a:solidFill>
            </a:rPr>
            <a:t>V predmete maskovanie </a:t>
          </a:r>
        </a:p>
      </dsp:txBody>
      <dsp:txXfrm>
        <a:off x="0" y="746"/>
        <a:ext cx="2175562" cy="1222136"/>
      </dsp:txXfrm>
    </dsp:sp>
    <dsp:sp modelId="{1C62DB3D-ED8A-4DFF-BA14-958B6F3DDCEF}">
      <dsp:nvSpPr>
        <dsp:cNvPr id="0" name=""/>
        <dsp:cNvSpPr/>
      </dsp:nvSpPr>
      <dsp:spPr>
        <a:xfrm>
          <a:off x="2338729" y="56243"/>
          <a:ext cx="8539082" cy="110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využívanie prirodzených ochranných a maskovacích vlastností terénu na maskovanie, použitie prírodného materiálu  a maskovacích prostriedkov vyrábaných priemyslovo</a:t>
          </a:r>
        </a:p>
      </dsp:txBody>
      <dsp:txXfrm>
        <a:off x="2338729" y="56243"/>
        <a:ext cx="8539082" cy="1109947"/>
      </dsp:txXfrm>
    </dsp:sp>
    <dsp:sp modelId="{121A3818-0E5B-4721-9CFD-7C3E5AF35C84}">
      <dsp:nvSpPr>
        <dsp:cNvPr id="0" name=""/>
        <dsp:cNvSpPr/>
      </dsp:nvSpPr>
      <dsp:spPr>
        <a:xfrm>
          <a:off x="2175562" y="1166191"/>
          <a:ext cx="8702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6EE39-C3C5-4346-8D77-D246FF059885}">
      <dsp:nvSpPr>
        <dsp:cNvPr id="0" name=""/>
        <dsp:cNvSpPr/>
      </dsp:nvSpPr>
      <dsp:spPr>
        <a:xfrm>
          <a:off x="0" y="1222882"/>
          <a:ext cx="10877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33769-7C0A-4D21-B504-E81666DBE1DE}">
      <dsp:nvSpPr>
        <dsp:cNvPr id="0" name=""/>
        <dsp:cNvSpPr/>
      </dsp:nvSpPr>
      <dsp:spPr>
        <a:xfrm>
          <a:off x="0" y="1222882"/>
          <a:ext cx="2175562" cy="12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>
                  <a:lumMod val="75000"/>
                </a:schemeClr>
              </a:solidFill>
            </a:rPr>
            <a:t>V technickej príprave </a:t>
          </a:r>
        </a:p>
      </dsp:txBody>
      <dsp:txXfrm>
        <a:off x="0" y="1222882"/>
        <a:ext cx="2175562" cy="1222136"/>
      </dsp:txXfrm>
    </dsp:sp>
    <dsp:sp modelId="{693B1520-42DB-44B8-B68C-72B5C8171C1E}">
      <dsp:nvSpPr>
        <dsp:cNvPr id="0" name=""/>
        <dsp:cNvSpPr/>
      </dsp:nvSpPr>
      <dsp:spPr>
        <a:xfrm>
          <a:off x="2338729" y="1278379"/>
          <a:ext cx="8539082" cy="110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prístroje na ženijný prieskum, prostriedky na vytyčovanie zriaďovaných mínových polí a priechodov v nich, predpísané maskovacie prostriedky a maskovacie materiály</a:t>
          </a:r>
        </a:p>
      </dsp:txBody>
      <dsp:txXfrm>
        <a:off x="2338729" y="1278379"/>
        <a:ext cx="8539082" cy="1109947"/>
      </dsp:txXfrm>
    </dsp:sp>
    <dsp:sp modelId="{C5E22169-9082-4DBF-A3E3-928D32CDF7B7}">
      <dsp:nvSpPr>
        <dsp:cNvPr id="0" name=""/>
        <dsp:cNvSpPr/>
      </dsp:nvSpPr>
      <dsp:spPr>
        <a:xfrm>
          <a:off x="2175562" y="2388327"/>
          <a:ext cx="8702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E8E12-896E-41D8-BDD5-33065DCABBB0}">
      <dsp:nvSpPr>
        <dsp:cNvPr id="0" name=""/>
        <dsp:cNvSpPr/>
      </dsp:nvSpPr>
      <dsp:spPr>
        <a:xfrm>
          <a:off x="0" y="2445018"/>
          <a:ext cx="10877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76303-FAD1-4A25-AB6C-A5663ACCA711}">
      <dsp:nvSpPr>
        <dsp:cNvPr id="0" name=""/>
        <dsp:cNvSpPr/>
      </dsp:nvSpPr>
      <dsp:spPr>
        <a:xfrm>
          <a:off x="0" y="2445018"/>
          <a:ext cx="2175562" cy="12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/>
              </a:solidFill>
            </a:rPr>
            <a:t>V RCHBO</a:t>
          </a:r>
        </a:p>
      </dsp:txBody>
      <dsp:txXfrm>
        <a:off x="0" y="2445018"/>
        <a:ext cx="2175562" cy="1222136"/>
      </dsp:txXfrm>
    </dsp:sp>
    <dsp:sp modelId="{7CC950B2-9B1A-45CE-B537-A35BBF5ACA75}">
      <dsp:nvSpPr>
        <dsp:cNvPr id="0" name=""/>
        <dsp:cNvSpPr/>
      </dsp:nvSpPr>
      <dsp:spPr>
        <a:xfrm>
          <a:off x="2338729" y="2500515"/>
          <a:ext cx="8539082" cy="110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využitie ochranných vlastností pridelenej techniky a terénu, činnosť po vyhlásení varovných signálov, činnosť osôb v teréne kontaminovanom rádioaktívnymi a toxickými chemickými látkami nepriateľa</a:t>
          </a:r>
        </a:p>
      </dsp:txBody>
      <dsp:txXfrm>
        <a:off x="2338729" y="2500515"/>
        <a:ext cx="8539082" cy="1109947"/>
      </dsp:txXfrm>
    </dsp:sp>
    <dsp:sp modelId="{61D5AD09-7E9C-4C98-8A53-CEFEF4BEE3C6}">
      <dsp:nvSpPr>
        <dsp:cNvPr id="0" name=""/>
        <dsp:cNvSpPr/>
      </dsp:nvSpPr>
      <dsp:spPr>
        <a:xfrm>
          <a:off x="2175562" y="3610463"/>
          <a:ext cx="8702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DA24B-E668-434E-98A9-B7CA4736D5B7}">
      <dsp:nvSpPr>
        <dsp:cNvPr id="0" name=""/>
        <dsp:cNvSpPr/>
      </dsp:nvSpPr>
      <dsp:spPr>
        <a:xfrm>
          <a:off x="0" y="3667154"/>
          <a:ext cx="10877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06BF-4525-46A3-97EC-E01E9B617473}">
      <dsp:nvSpPr>
        <dsp:cNvPr id="0" name=""/>
        <dsp:cNvSpPr/>
      </dsp:nvSpPr>
      <dsp:spPr>
        <a:xfrm>
          <a:off x="0" y="3667154"/>
          <a:ext cx="2175562" cy="12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>
                  <a:lumMod val="75000"/>
                </a:schemeClr>
              </a:solidFill>
            </a:rPr>
            <a:t>Vo vojenskej topografii </a:t>
          </a:r>
        </a:p>
      </dsp:txBody>
      <dsp:txXfrm>
        <a:off x="0" y="3667154"/>
        <a:ext cx="2175562" cy="1222136"/>
      </dsp:txXfrm>
    </dsp:sp>
    <dsp:sp modelId="{DA4E7803-2772-462B-89E8-0B5674C29827}">
      <dsp:nvSpPr>
        <dsp:cNvPr id="0" name=""/>
        <dsp:cNvSpPr/>
      </dsp:nvSpPr>
      <dsp:spPr>
        <a:xfrm>
          <a:off x="2338729" y="3722651"/>
          <a:ext cx="8539082" cy="110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orientáciu v teréne bez mapy a presun podľa azimutu vo dne aj v noci, práca s navigačným systémom na určovanie polohy GPS a práca s mapou v univerzálnom súradnicovom systéme UTM</a:t>
          </a:r>
        </a:p>
      </dsp:txBody>
      <dsp:txXfrm>
        <a:off x="2338729" y="3722651"/>
        <a:ext cx="8539082" cy="1109947"/>
      </dsp:txXfrm>
    </dsp:sp>
    <dsp:sp modelId="{7C57E7D8-2D32-4E66-8C13-37B5A23CF60A}">
      <dsp:nvSpPr>
        <dsp:cNvPr id="0" name=""/>
        <dsp:cNvSpPr/>
      </dsp:nvSpPr>
      <dsp:spPr>
        <a:xfrm>
          <a:off x="2175562" y="4832599"/>
          <a:ext cx="8702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EE31-3A17-4F51-83B4-2D7AC4F89847}">
      <dsp:nvSpPr>
        <dsp:cNvPr id="0" name=""/>
        <dsp:cNvSpPr/>
      </dsp:nvSpPr>
      <dsp:spPr>
        <a:xfrm>
          <a:off x="0" y="4889290"/>
          <a:ext cx="10877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F6D2C-77AF-49ED-B058-CB547959FE05}">
      <dsp:nvSpPr>
        <dsp:cNvPr id="0" name=""/>
        <dsp:cNvSpPr/>
      </dsp:nvSpPr>
      <dsp:spPr>
        <a:xfrm>
          <a:off x="0" y="4889290"/>
          <a:ext cx="2161613" cy="12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solidFill>
                <a:schemeClr val="accent2"/>
              </a:solidFill>
            </a:rPr>
            <a:t>V zdravotnej príprave</a:t>
          </a:r>
        </a:p>
      </dsp:txBody>
      <dsp:txXfrm>
        <a:off x="0" y="4889290"/>
        <a:ext cx="2161613" cy="1222136"/>
      </dsp:txXfrm>
    </dsp:sp>
    <dsp:sp modelId="{357145CB-8D40-4E9F-AEF9-D6B8AE5CB813}">
      <dsp:nvSpPr>
        <dsp:cNvPr id="0" name=""/>
        <dsp:cNvSpPr/>
      </dsp:nvSpPr>
      <dsp:spPr>
        <a:xfrm>
          <a:off x="2306456" y="4944788"/>
          <a:ext cx="8569155" cy="110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- poskytovanie prvej pomoci pri zraneniach  a svojpomoc</a:t>
          </a:r>
        </a:p>
      </dsp:txBody>
      <dsp:txXfrm>
        <a:off x="2306456" y="4944788"/>
        <a:ext cx="8569155" cy="1109947"/>
      </dsp:txXfrm>
    </dsp:sp>
    <dsp:sp modelId="{65A786F9-FF5B-4BC8-9281-EF2942677A98}">
      <dsp:nvSpPr>
        <dsp:cNvPr id="0" name=""/>
        <dsp:cNvSpPr/>
      </dsp:nvSpPr>
      <dsp:spPr>
        <a:xfrm>
          <a:off x="2161613" y="6054735"/>
          <a:ext cx="77249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C63FC-A6D2-423F-9029-180FE77CF037}">
      <dsp:nvSpPr>
        <dsp:cNvPr id="0" name=""/>
        <dsp:cNvSpPr/>
      </dsp:nvSpPr>
      <dsp:spPr>
        <a:xfrm>
          <a:off x="3194" y="31827"/>
          <a:ext cx="5073808" cy="3225443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Cestné komunikácie a cestné objekty na ničenie </a:t>
          </a:r>
          <a:r>
            <a:rPr lang="sk-SK" sz="2000" kern="1200" dirty="0"/>
            <a:t>pripravujú a zátarasy  na komunikačnom smere zriaďujú </a:t>
          </a:r>
          <a:r>
            <a:rPr lang="sk-SK" sz="2000" b="1" kern="1200" dirty="0" err="1"/>
            <a:t>DSk</a:t>
          </a:r>
          <a:r>
            <a:rPr lang="sk-SK" sz="2000" b="1" kern="1200" dirty="0"/>
            <a:t> (DO). </a:t>
          </a:r>
          <a:br>
            <a:rPr lang="sk-SK" sz="2000" b="1" kern="1200" dirty="0"/>
          </a:br>
          <a:r>
            <a:rPr lang="sk-SK" sz="2000" b="1" kern="1200" dirty="0"/>
            <a:t>Veliteľom DO musí byť dôstojník, veliteľom </a:t>
          </a:r>
          <a:r>
            <a:rPr lang="sk-SK" sz="2000" b="1" kern="1200" dirty="0" err="1"/>
            <a:t>DSk</a:t>
          </a:r>
          <a:r>
            <a:rPr lang="sk-SK" sz="2000" b="1" kern="1200" dirty="0"/>
            <a:t> môže byť poddôstojník. </a:t>
          </a:r>
          <a:br>
            <a:rPr lang="sk-SK" sz="2000" kern="1200" dirty="0"/>
          </a:br>
          <a:r>
            <a:rPr lang="sk-SK" sz="2000" kern="1200" dirty="0"/>
            <a:t>DO sa spravidla určuje</a:t>
          </a:r>
          <a:r>
            <a:rPr lang="sk-SK" sz="2000" b="1" kern="1200" dirty="0"/>
            <a:t> komunikačný smer</a:t>
          </a:r>
          <a:r>
            <a:rPr lang="sk-SK" sz="2000" kern="1200" dirty="0"/>
            <a:t>, </a:t>
          </a:r>
          <a:br>
            <a:rPr lang="sk-SK" sz="2000" kern="1200" dirty="0"/>
          </a:br>
          <a:r>
            <a:rPr lang="sk-SK" sz="2000" kern="1200" dirty="0"/>
            <a:t>t. j. dva aj viac úsekov cestných komunikácií idúcich jedným smerom a k nim priľahlej obchádzky. </a:t>
          </a:r>
        </a:p>
      </dsp:txBody>
      <dsp:txXfrm>
        <a:off x="3194" y="31827"/>
        <a:ext cx="5073808" cy="3225443"/>
      </dsp:txXfrm>
    </dsp:sp>
    <dsp:sp modelId="{F9B73D62-2E73-4FAA-9530-E74E6ADB4FFE}">
      <dsp:nvSpPr>
        <dsp:cNvPr id="0" name=""/>
        <dsp:cNvSpPr/>
      </dsp:nvSpPr>
      <dsp:spPr>
        <a:xfrm>
          <a:off x="5332054" y="23510"/>
          <a:ext cx="5018512" cy="3242078"/>
        </a:xfrm>
        <a:prstGeom prst="rect">
          <a:avLst/>
        </a:prstGeom>
        <a:solidFill>
          <a:schemeClr val="accent2">
            <a:shade val="50000"/>
            <a:hueOff val="-107348"/>
            <a:satOff val="5420"/>
            <a:lumOff val="2086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Na </a:t>
          </a:r>
          <a:r>
            <a:rPr lang="sk-SK" sz="2000" b="1" kern="1200" dirty="0"/>
            <a:t>diaľnice a dôležité cesty</a:t>
          </a:r>
          <a:r>
            <a:rPr lang="sk-SK" sz="2000" kern="1200" dirty="0"/>
            <a:t> musí byť nasadených aj </a:t>
          </a:r>
          <a:r>
            <a:rPr lang="sk-SK" sz="2000" b="1" kern="1200" dirty="0"/>
            <a:t>niekoľko </a:t>
          </a:r>
          <a:r>
            <a:rPr lang="sk-SK" sz="2000" b="1" kern="1200" dirty="0" err="1"/>
            <a:t>DSk</a:t>
          </a:r>
          <a:r>
            <a:rPr lang="sk-SK" sz="2000" kern="1200" dirty="0"/>
            <a:t>, ktoré sa pri práci prekračujú. Pre vytvorenie uzla zátarás (priestoru), v ktorom sú zriadené rôzne druhy zátarás s využitím prirodzených prekážok a obranného aj palebného postavenia jednotiek a zbraní, ktoré uzol bránia, sa spravidla určujú zvláštne ženijné jednotky ako DO. </a:t>
          </a:r>
        </a:p>
      </dsp:txBody>
      <dsp:txXfrm>
        <a:off x="5332054" y="23510"/>
        <a:ext cx="5018512" cy="3242078"/>
      </dsp:txXfrm>
    </dsp:sp>
    <dsp:sp modelId="{6006D0A4-119E-4A29-A91B-ACD894E6EB27}">
      <dsp:nvSpPr>
        <dsp:cNvPr id="0" name=""/>
        <dsp:cNvSpPr/>
      </dsp:nvSpPr>
      <dsp:spPr>
        <a:xfrm>
          <a:off x="26225" y="3520640"/>
          <a:ext cx="5036978" cy="1124199"/>
        </a:xfrm>
        <a:prstGeom prst="rect">
          <a:avLst/>
        </a:prstGeom>
        <a:solidFill>
          <a:schemeClr val="accent2">
            <a:shade val="50000"/>
            <a:hueOff val="-214696"/>
            <a:satOff val="10839"/>
            <a:lumOff val="4173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 err="1"/>
            <a:t>DSk</a:t>
          </a:r>
          <a:r>
            <a:rPr lang="sk-SK" sz="1800" kern="1200" dirty="0"/>
            <a:t> a DO musia byť vybavené dopravnými prostriedkami, trhavinami, roznecovadlami a </a:t>
          </a:r>
          <a:r>
            <a:rPr lang="sk-SK" sz="1800" kern="1200" dirty="0" err="1"/>
            <a:t>dalším</a:t>
          </a:r>
          <a:r>
            <a:rPr lang="sk-SK" sz="1800" kern="1200" dirty="0"/>
            <a:t> materiálom a technikou podľa povahy úlohy. </a:t>
          </a:r>
        </a:p>
      </dsp:txBody>
      <dsp:txXfrm>
        <a:off x="26225" y="3520640"/>
        <a:ext cx="5036978" cy="1124199"/>
      </dsp:txXfrm>
    </dsp:sp>
    <dsp:sp modelId="{CEC5FE46-3100-4F27-B213-CC6BD3065901}">
      <dsp:nvSpPr>
        <dsp:cNvPr id="0" name=""/>
        <dsp:cNvSpPr/>
      </dsp:nvSpPr>
      <dsp:spPr>
        <a:xfrm>
          <a:off x="5318256" y="3524619"/>
          <a:ext cx="5009279" cy="1116241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Po skončení príprav objektu na ničenie ponecháva pri ňom veliteľ </a:t>
          </a:r>
          <a:r>
            <a:rPr lang="sk-SK" sz="1800" kern="1200" dirty="0" err="1"/>
            <a:t>DSk</a:t>
          </a:r>
          <a:r>
            <a:rPr lang="sk-SK" sz="1800" kern="1200" dirty="0"/>
            <a:t> (DO) vyčlenenú RH, ktorá plní úlohu. </a:t>
          </a:r>
        </a:p>
      </dsp:txBody>
      <dsp:txXfrm>
        <a:off x="5318256" y="3524619"/>
        <a:ext cx="5009279" cy="111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2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538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187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3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8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118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05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1424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51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93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58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136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39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72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86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85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5576C-2572-4576-9017-D7E1A9E95AFB}" type="datetimeFigureOut">
              <a:rPr lang="sk-SK" smtClean="0"/>
              <a:t>12.06.2019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F329D3-DD18-4478-82A7-CFB50C940B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788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zen-2-8%20VOJENSK&#221;%20%20PREDPIS%20Metodika%20v&#253;cviku%20&#382;en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EF510F-8586-401B-84AD-087DE1717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81" y="1197428"/>
            <a:ext cx="6355829" cy="4708696"/>
          </a:xfrm>
        </p:spPr>
        <p:txBody>
          <a:bodyPr anchor="ctr">
            <a:normAutofit/>
          </a:bodyPr>
          <a:lstStyle/>
          <a:p>
            <a:r>
              <a:rPr lang="sk-SK" sz="6000" b="1" dirty="0"/>
              <a:t>Deštrukčný oddiel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C48477-8833-45E2-A718-11196155F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sk-SK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voj. Andrea </a:t>
            </a:r>
            <a:r>
              <a:rPr lang="sk-SK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Miždová</a:t>
            </a:r>
            <a:br>
              <a:rPr lang="sk-SK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</a:br>
            <a:r>
              <a:rPr lang="sk-SK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B21b</a:t>
            </a:r>
            <a:br>
              <a:rPr lang="sk-SK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</a:br>
            <a:r>
              <a:rPr lang="sk-SK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2018/2019 </a:t>
            </a:r>
            <a:endParaRPr lang="sk-SK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2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7EF97B-BA68-4618-93C1-08A5F480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6600"/>
                </a:solidFill>
              </a:rPr>
              <a:t>Činnosť RH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C9631F-B2D7-4564-8BD4-4A074F3B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9621"/>
            <a:ext cx="10353762" cy="51976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dirty="0"/>
              <a:t>sa organizuje a vykonáva vo všetkých ženijných, ženijných technických, prepravných a pontónových jednotkách</a:t>
            </a:r>
          </a:p>
          <a:p>
            <a:pPr>
              <a:buFontTx/>
              <a:buChar char="-"/>
            </a:pPr>
            <a:endParaRPr lang="sk-SK" dirty="0"/>
          </a:p>
          <a:p>
            <a:pPr marL="36900" indent="0">
              <a:buNone/>
            </a:pPr>
            <a:r>
              <a:rPr lang="sk-SK" b="1" dirty="0">
                <a:solidFill>
                  <a:srgbClr val="FF6600"/>
                </a:solidFill>
              </a:rPr>
              <a:t>Veliteľ RH je zodpovedný za: </a:t>
            </a:r>
          </a:p>
          <a:p>
            <a:r>
              <a:rPr lang="sk-SK" dirty="0"/>
              <a:t>vykonanie technickej kontroly roznetovej siete a náloží v objekte pripravenom na ničenie</a:t>
            </a:r>
          </a:p>
          <a:p>
            <a:r>
              <a:rPr lang="sk-SK" dirty="0"/>
              <a:t>vlastné odpálenie náloží</a:t>
            </a:r>
          </a:p>
          <a:p>
            <a:endParaRPr lang="sk-SK" dirty="0"/>
          </a:p>
          <a:p>
            <a:pPr marL="36900" indent="0">
              <a:buNone/>
            </a:pPr>
            <a:r>
              <a:rPr lang="sk-SK" b="1" dirty="0">
                <a:solidFill>
                  <a:srgbClr val="FF6600"/>
                </a:solidFill>
              </a:rPr>
              <a:t>Materiálne zabezpečenie RH:</a:t>
            </a:r>
          </a:p>
          <a:p>
            <a:r>
              <a:rPr lang="sk-SK" dirty="0"/>
              <a:t>spojovacie a signálne prostriedky</a:t>
            </a:r>
          </a:p>
          <a:p>
            <a:r>
              <a:rPr lang="sk-SK" dirty="0"/>
              <a:t>zdroj elektrického prúdu a meracie prístroje</a:t>
            </a:r>
          </a:p>
          <a:p>
            <a:r>
              <a:rPr lang="sk-SK" dirty="0"/>
              <a:t>trhaviny, roznecovadlá a vodiče elektrického prúdu</a:t>
            </a:r>
          </a:p>
          <a:p>
            <a:r>
              <a:rPr lang="sk-SK" dirty="0"/>
              <a:t>izolačné prostriedky na izolovanie elektrických vodičov</a:t>
            </a:r>
          </a:p>
          <a:p>
            <a:pPr marL="3690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991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8439DD46-6DE9-47C9-A13F-DAA1E41CA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6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BECBBAFB-2FAB-4BCB-BD47-D2030A37A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8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FA08-D1B9-4CE2-847E-69630C3C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Zodpovednosť veliteľov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924C97-C1AD-4984-9EEC-48A376F8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732449"/>
            <a:ext cx="10780294" cy="4764604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Taktický veliteľ </a:t>
            </a:r>
            <a:r>
              <a:rPr lang="sk-SK" sz="2400" dirty="0"/>
              <a:t>je zodpovedný za včasné odovzdanie rozkazu oprávneného veliteľa na zničenie objektu</a:t>
            </a:r>
          </a:p>
          <a:p>
            <a:pPr marL="36900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Veliteľ RH </a:t>
            </a:r>
            <a:r>
              <a:rPr lang="sk-SK" sz="2400" dirty="0"/>
              <a:t>je zodpovedný za zničenie objektu v nariadenom čase</a:t>
            </a:r>
          </a:p>
          <a:p>
            <a:pPr marL="36900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Veliteľ </a:t>
            </a:r>
            <a:r>
              <a:rPr lang="sk-SK" sz="2400" b="1" dirty="0" err="1">
                <a:solidFill>
                  <a:schemeClr val="tx1"/>
                </a:solidFill>
              </a:rPr>
              <a:t>SkPN</a:t>
            </a:r>
            <a:r>
              <a:rPr lang="sk-SK" sz="2400" dirty="0">
                <a:solidFill>
                  <a:schemeClr val="tx1"/>
                </a:solidFill>
              </a:rPr>
              <a:t>, </a:t>
            </a:r>
            <a:r>
              <a:rPr lang="sk-SK" sz="2400" dirty="0"/>
              <a:t>ktorý určil veliteľa RH, uvádza vo svojom rozkaze: </a:t>
            </a:r>
          </a:p>
          <a:p>
            <a:r>
              <a:rPr lang="sk-SK" b="1" dirty="0"/>
              <a:t>situáciu: </a:t>
            </a:r>
            <a:br>
              <a:rPr lang="sk-SK" b="1" dirty="0"/>
            </a:br>
            <a:r>
              <a:rPr lang="sk-SK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-</a:t>
            </a:r>
            <a:r>
              <a:rPr lang="sk-SK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nepriateľské sily, vlastné sily, pričlenenie a vyčlenenie, veliteľovo hodnotenie </a:t>
            </a:r>
          </a:p>
          <a:p>
            <a:r>
              <a:rPr lang="sk-SK" b="1" dirty="0"/>
              <a:t>úlohu RH pred zničením objektu a po jeho zničení </a:t>
            </a:r>
            <a:r>
              <a:rPr lang="sk-SK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(zámer veliteľa)</a:t>
            </a:r>
          </a:p>
          <a:p>
            <a:r>
              <a:rPr lang="sk-SK" b="1" dirty="0"/>
              <a:t>vykonanie</a:t>
            </a:r>
            <a:r>
              <a:rPr lang="sk-SK" dirty="0"/>
              <a:t>: </a:t>
            </a:r>
            <a:br>
              <a:rPr lang="sk-SK" dirty="0"/>
            </a:br>
            <a:r>
              <a:rPr lang="sk-SK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- ako vykonať úlohu, koordinačné pokyny</a:t>
            </a:r>
          </a:p>
          <a:p>
            <a:r>
              <a:rPr lang="sk-SK" b="1" dirty="0"/>
              <a:t>administratívu a logistiku</a:t>
            </a:r>
            <a:r>
              <a:rPr lang="sk-SK" dirty="0"/>
              <a:t>: </a:t>
            </a:r>
            <a:br>
              <a:rPr lang="sk-SK" dirty="0"/>
            </a:br>
            <a:r>
              <a:rPr lang="sk-SK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- materiál a služby, zdravotnícku evakuáciu, personálne zloženie</a:t>
            </a:r>
          </a:p>
          <a:p>
            <a:r>
              <a:rPr lang="sk-SK" b="1" dirty="0"/>
              <a:t>velenie a spojenie</a:t>
            </a:r>
            <a:r>
              <a:rPr lang="sk-SK" dirty="0"/>
              <a:t>: </a:t>
            </a:r>
            <a:br>
              <a:rPr lang="sk-SK" dirty="0"/>
            </a:br>
            <a:r>
              <a:rPr lang="sk-SK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- velenie, riadenie a spojenie</a:t>
            </a:r>
            <a:br>
              <a:rPr lang="sk-SK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- pochodovú os RH po splnení úloh a priestor, kde sa zaradí do svojej jednotky</a:t>
            </a:r>
          </a:p>
        </p:txBody>
      </p:sp>
    </p:spTree>
    <p:extLst>
      <p:ext uri="{BB962C8B-B14F-4D97-AF65-F5344CB8AC3E}">
        <p14:creationId xmlns:p14="http://schemas.microsoft.com/office/powerpoint/2010/main" val="235413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5D05C5-1997-42B7-929D-D46E0292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B42541-BE52-46ED-9066-F5DA8DB6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 algn="ctr">
              <a:buNone/>
            </a:pPr>
            <a:r>
              <a:rPr lang="sk-SK" sz="18000" dirty="0"/>
              <a:t>DO (</a:t>
            </a:r>
            <a:r>
              <a:rPr lang="sk-SK" sz="18000" dirty="0" err="1"/>
              <a:t>DSk</a:t>
            </a:r>
            <a:r>
              <a:rPr lang="sk-SK" sz="18000" dirty="0"/>
              <a:t>)</a:t>
            </a:r>
            <a:br>
              <a:rPr lang="sk-SK" sz="15000" dirty="0"/>
            </a:br>
            <a:r>
              <a:rPr lang="sk-SK" sz="4000" dirty="0"/>
              <a:t>Deštrukčný oddiel/Deštrukčná skupina</a:t>
            </a:r>
          </a:p>
        </p:txBody>
      </p:sp>
    </p:spTree>
    <p:extLst>
      <p:ext uri="{BB962C8B-B14F-4D97-AF65-F5344CB8AC3E}">
        <p14:creationId xmlns:p14="http://schemas.microsoft.com/office/powerpoint/2010/main" val="91696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B5841-1E77-411A-AB64-BFF6048B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/>
                </a:solidFill>
              </a:rPr>
              <a:t>Výcvik na činnosť v deštrukčnej skupine </a:t>
            </a:r>
            <a:r>
              <a:rPr lang="sk-SK" dirty="0" err="1">
                <a:solidFill>
                  <a:schemeClr val="accent2"/>
                </a:solidFill>
              </a:rPr>
              <a:t>DSk</a:t>
            </a:r>
            <a:r>
              <a:rPr lang="sk-SK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8CD9AE-FAE3-4C67-AFBE-FC344962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br>
              <a:rPr lang="sk-SK" dirty="0"/>
            </a:br>
            <a:r>
              <a:rPr lang="sk-SK" dirty="0"/>
              <a:t>Výcvik malých ženijných jednotiek určených na činnosť v deštrukčnej skupine (</a:t>
            </a:r>
            <a:r>
              <a:rPr lang="sk-SK" dirty="0" err="1"/>
              <a:t>DSk</a:t>
            </a:r>
            <a:r>
              <a:rPr lang="sk-SK" dirty="0"/>
              <a:t>) alebo v deštrukčnom oddiele (DO) sa organizuje  a vykonáva v ženijných jednotkách </a:t>
            </a:r>
            <a:r>
              <a:rPr lang="sk-SK" dirty="0">
                <a:solidFill>
                  <a:schemeClr val="accent2"/>
                </a:solidFill>
              </a:rPr>
              <a:t>ženijného práporu a v ženijných rotách brigád</a:t>
            </a:r>
            <a:r>
              <a:rPr lang="sk-SK" dirty="0"/>
              <a:t>. Je nutné zamerať ho na teoretické a praktické zvládnutie prípravy  a ničenie dôležitých objektov s využitím trhavín. </a:t>
            </a:r>
          </a:p>
        </p:txBody>
      </p:sp>
      <p:pic>
        <p:nvPicPr>
          <p:cNvPr id="10" name="Obrázok 9" descr="Obrázok, na ktorom je voda, most, vonkajšie, obloha&#10;&#10;Automaticky generovaný popis">
            <a:extLst>
              <a:ext uri="{FF2B5EF4-FFF2-40B4-BE49-F238E27FC236}">
                <a16:creationId xmlns:a16="http://schemas.microsoft.com/office/drawing/2014/main" id="{3232EA32-B8F3-4C57-9B8D-2C4AE831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761824"/>
            <a:ext cx="10353761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B5841-1E77-411A-AB64-BFF6048B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400" b="1" dirty="0"/>
              <a:t>Do začatia komplexných nácvikov musia jednotky zvládnuť témy: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6D0C48-DD6E-4F83-B0F4-8B1BFC606792}"/>
              </a:ext>
            </a:extLst>
          </p:cNvPr>
          <p:cNvGraphicFramePr/>
          <p:nvPr/>
        </p:nvGraphicFramePr>
        <p:xfrm>
          <a:off x="1597408" y="2253785"/>
          <a:ext cx="8986535" cy="433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34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6D0C48-DD6E-4F83-B0F4-8B1BFC606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67554"/>
              </p:ext>
            </p:extLst>
          </p:nvPr>
        </p:nvGraphicFramePr>
        <p:xfrm>
          <a:off x="389745" y="433137"/>
          <a:ext cx="11320992" cy="608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62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6D0C48-DD6E-4F83-B0F4-8B1BFC606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127408"/>
              </p:ext>
            </p:extLst>
          </p:nvPr>
        </p:nvGraphicFramePr>
        <p:xfrm>
          <a:off x="389745" y="401053"/>
          <a:ext cx="10877812" cy="61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42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objekt pre obsah 12">
            <a:extLst>
              <a:ext uri="{FF2B5EF4-FFF2-40B4-BE49-F238E27FC236}">
                <a16:creationId xmlns:a16="http://schemas.microsoft.com/office/drawing/2014/main" id="{B9A4CA27-EBE4-45C3-8503-2B3A33FF6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443" y="882315"/>
            <a:ext cx="5060497" cy="490888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k-SK" sz="3600" b="1" dirty="0"/>
              <a:t>Komplexný nácvik</a:t>
            </a:r>
          </a:p>
          <a:p>
            <a:pPr marL="36900" indent="0">
              <a:buNone/>
            </a:pPr>
            <a:endParaRPr lang="sk-SK" dirty="0"/>
          </a:p>
          <a:p>
            <a:pPr marL="36900" indent="0">
              <a:buNone/>
            </a:pPr>
            <a:r>
              <a:rPr lang="sk-SK" dirty="0"/>
              <a:t>Pri </a:t>
            </a:r>
            <a:r>
              <a:rPr lang="sk-SK" b="1" dirty="0"/>
              <a:t>komplexných nácvikoch </a:t>
            </a:r>
            <a:r>
              <a:rPr lang="sk-SK" dirty="0"/>
              <a:t>a v priebehu </a:t>
            </a:r>
            <a:r>
              <a:rPr lang="sk-SK" b="1" dirty="0"/>
              <a:t>prípravných odborných taktických cvičení </a:t>
            </a:r>
            <a:r>
              <a:rPr lang="sk-SK" dirty="0"/>
              <a:t>zdokonaľovať znalosti a upevňovať návyky vojakov pri plnení úloh. </a:t>
            </a:r>
            <a:br>
              <a:rPr lang="sk-SK" dirty="0"/>
            </a:br>
            <a:r>
              <a:rPr lang="sk-SK" i="1" dirty="0"/>
              <a:t>Výcvik a jeho materiálne zabezpečenie sa musia vykonať v súlade s interným predpisom.</a:t>
            </a:r>
          </a:p>
          <a:p>
            <a:pPr marL="36900" indent="0">
              <a:buNone/>
            </a:pPr>
            <a:endParaRPr lang="sk-SK" dirty="0"/>
          </a:p>
        </p:txBody>
      </p:sp>
      <p:sp>
        <p:nvSpPr>
          <p:cNvPr id="14" name="Zástupný objekt pre obsah 13">
            <a:extLst>
              <a:ext uri="{FF2B5EF4-FFF2-40B4-BE49-F238E27FC236}">
                <a16:creationId xmlns:a16="http://schemas.microsoft.com/office/drawing/2014/main" id="{E3478A2A-A807-4F56-90E1-2BFBAF2B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882317"/>
            <a:ext cx="5064665" cy="490888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k-SK" sz="3600" b="1" dirty="0"/>
              <a:t>Konkrétna úloha</a:t>
            </a:r>
          </a:p>
          <a:p>
            <a:pPr marL="36900" indent="0">
              <a:buNone/>
            </a:pPr>
            <a:endParaRPr lang="sk-SK" dirty="0"/>
          </a:p>
          <a:p>
            <a:pPr marL="36900" indent="0">
              <a:buNone/>
            </a:pPr>
            <a:r>
              <a:rPr lang="sk-SK" dirty="0"/>
              <a:t>Každej </a:t>
            </a:r>
            <a:r>
              <a:rPr lang="sk-SK" b="1" dirty="0"/>
              <a:t>konkrétnej úlohe</a:t>
            </a:r>
            <a:r>
              <a:rPr lang="sk-SK" dirty="0"/>
              <a:t>, ktorú bude </a:t>
            </a:r>
            <a:r>
              <a:rPr lang="sk-SK" dirty="0" err="1"/>
              <a:t>DSk</a:t>
            </a:r>
            <a:r>
              <a:rPr lang="sk-SK" dirty="0"/>
              <a:t> (DO) plniť, musí predchádzať </a:t>
            </a:r>
            <a:br>
              <a:rPr lang="sk-SK" dirty="0"/>
            </a:br>
            <a:r>
              <a:rPr lang="sk-SK" b="1" dirty="0"/>
              <a:t>špeciálna príprava </a:t>
            </a:r>
            <a:r>
              <a:rPr lang="sk-SK" dirty="0" err="1"/>
              <a:t>DSk</a:t>
            </a:r>
            <a:r>
              <a:rPr lang="sk-SK" dirty="0"/>
              <a:t> (DO) ako celku aj jednotlivcov podľa charakteru úlohy, </a:t>
            </a:r>
            <a:br>
              <a:rPr lang="sk-SK" dirty="0"/>
            </a:br>
            <a:r>
              <a:rPr lang="sk-SK" dirty="0"/>
              <a:t>ktorú budú plniť. </a:t>
            </a:r>
            <a:br>
              <a:rPr lang="sk-SK" dirty="0"/>
            </a:br>
            <a:r>
              <a:rPr lang="sk-SK" i="1" dirty="0"/>
              <a:t>Materiálne a technické vybavenie </a:t>
            </a:r>
            <a:r>
              <a:rPr lang="sk-SK" i="1" dirty="0" err="1"/>
              <a:t>DSk</a:t>
            </a:r>
            <a:r>
              <a:rPr lang="sk-SK" i="1" dirty="0"/>
              <a:t> (DO) </a:t>
            </a:r>
            <a:br>
              <a:rPr lang="sk-SK" i="1" dirty="0"/>
            </a:br>
            <a:r>
              <a:rPr lang="sk-SK" i="1" dirty="0"/>
              <a:t>musí umožniť kvalitné splnenie bojovej úlohy. Musí zodpovedať zvláštnostiam každej konkrétnej úlohy. </a:t>
            </a:r>
          </a:p>
          <a:p>
            <a:pPr marL="36900" indent="0">
              <a:buNone/>
            </a:pPr>
            <a:endParaRPr lang="sk-SK" dirty="0"/>
          </a:p>
        </p:txBody>
      </p:sp>
      <p:pic>
        <p:nvPicPr>
          <p:cNvPr id="15" name="Picture 2" descr="SÃºvisiaci obrÃ¡zok">
            <a:extLst>
              <a:ext uri="{FF2B5EF4-FFF2-40B4-BE49-F238E27FC236}">
                <a16:creationId xmlns:a16="http://schemas.microsoft.com/office/drawing/2014/main" id="{3FC6E8D9-8AB6-4BC4-98BD-5B5D23A0A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8" b="11606"/>
          <a:stretch/>
        </p:blipFill>
        <p:spPr bwMode="auto">
          <a:xfrm flipH="1">
            <a:off x="334000" y="4219074"/>
            <a:ext cx="3120691" cy="247048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F49F0-09BB-4C71-A142-79A42ED6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Deštrukčný oddiel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EB47E9-C5C2-470C-ABC8-03FFAFCD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sk-SK" dirty="0"/>
              <a:t>Na ničenie dôležitých objektov vytvára oprávnený veliteľ DO, ktorého úlohou je pripraviť objekt na ničenie, brániť objekt a na rozkaz ho zničiť. </a:t>
            </a:r>
          </a:p>
          <a:p>
            <a:endParaRPr lang="sk-SK" dirty="0"/>
          </a:p>
          <a:p>
            <a:pPr marL="36900" indent="0" algn="ctr">
              <a:buNone/>
            </a:pPr>
            <a:r>
              <a:rPr lang="sk-SK" sz="2400" b="1" dirty="0"/>
              <a:t>DO tvorí: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2A748A-9569-4E3E-9E8D-6A8E19344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40993"/>
              </p:ext>
            </p:extLst>
          </p:nvPr>
        </p:nvGraphicFramePr>
        <p:xfrm>
          <a:off x="2026676" y="3429000"/>
          <a:ext cx="8128000" cy="219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10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2B062AAB-1165-4A82-9E35-6C387F23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750"/>
            <a:ext cx="9336505" cy="603058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E2CB30C-C814-4012-8C64-C9C6D4CF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0315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1E1E1E"/>
                </a:solidFill>
              </a:rPr>
              <a:t>Plnenie úloh </a:t>
            </a:r>
            <a:r>
              <a:rPr lang="sk-SK" dirty="0" err="1">
                <a:solidFill>
                  <a:srgbClr val="1E1E1E"/>
                </a:solidFill>
              </a:rPr>
              <a:t>DSk</a:t>
            </a:r>
            <a:r>
              <a:rPr lang="sk-SK" dirty="0">
                <a:solidFill>
                  <a:srgbClr val="1E1E1E"/>
                </a:solidFill>
              </a:rPr>
              <a:t> (DO) pri príprave objektov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349B5E-10B0-470B-86B5-1F6ACFBC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104" y="1283270"/>
            <a:ext cx="3449053" cy="13636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6900" indent="0">
              <a:buNone/>
            </a:pPr>
            <a:r>
              <a:rPr lang="sk-SK" dirty="0">
                <a:solidFill>
                  <a:srgbClr val="1E1E1E"/>
                </a:solidFill>
              </a:rPr>
              <a:t>Poznámky:</a:t>
            </a:r>
            <a:br>
              <a:rPr lang="sk-SK" dirty="0">
                <a:solidFill>
                  <a:srgbClr val="1E1E1E"/>
                </a:solidFill>
              </a:rPr>
            </a:br>
            <a:r>
              <a:rPr lang="sk-SK" sz="1500" dirty="0">
                <a:solidFill>
                  <a:srgbClr val="1E1E1E"/>
                </a:solidFill>
              </a:rPr>
              <a:t>1. Priestor rozmiestnenia </a:t>
            </a:r>
            <a:r>
              <a:rPr lang="sk-SK" sz="1500" dirty="0" err="1">
                <a:solidFill>
                  <a:srgbClr val="1E1E1E"/>
                </a:solidFill>
              </a:rPr>
              <a:t>DSk</a:t>
            </a:r>
            <a:r>
              <a:rPr lang="sk-SK" sz="1500" dirty="0">
                <a:solidFill>
                  <a:srgbClr val="1E1E1E"/>
                </a:solidFill>
              </a:rPr>
              <a:t> (DO)</a:t>
            </a:r>
            <a:br>
              <a:rPr lang="sk-SK" sz="1500" dirty="0">
                <a:solidFill>
                  <a:srgbClr val="1E1E1E"/>
                </a:solidFill>
              </a:rPr>
            </a:br>
            <a:r>
              <a:rPr lang="sk-SK" sz="1500" dirty="0">
                <a:solidFill>
                  <a:srgbClr val="1E1E1E"/>
                </a:solidFill>
              </a:rPr>
              <a:t>2. Úloha plnenia </a:t>
            </a:r>
            <a:r>
              <a:rPr lang="sk-SK" sz="1500" dirty="0" err="1">
                <a:solidFill>
                  <a:srgbClr val="1E1E1E"/>
                </a:solidFill>
              </a:rPr>
              <a:t>DSk</a:t>
            </a:r>
            <a:r>
              <a:rPr lang="sk-SK" sz="1500" dirty="0">
                <a:solidFill>
                  <a:srgbClr val="1E1E1E"/>
                </a:solidFill>
              </a:rPr>
              <a:t> číslo 2 a 4 (A) </a:t>
            </a:r>
            <a:br>
              <a:rPr lang="sk-SK" sz="1500" dirty="0">
                <a:solidFill>
                  <a:srgbClr val="1E1E1E"/>
                </a:solidFill>
              </a:rPr>
            </a:br>
            <a:r>
              <a:rPr lang="sk-SK" sz="1500" dirty="0">
                <a:solidFill>
                  <a:srgbClr val="1E1E1E"/>
                </a:solidFill>
              </a:rPr>
              <a:t>3. Skupina roztrúsených mín (5 až 10 ks PT mín), stromový zásek 1 a 3 (B)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5D41BEA5-BFC9-4900-ADBD-029CE728153E}"/>
              </a:ext>
            </a:extLst>
          </p:cNvPr>
          <p:cNvSpPr/>
          <p:nvPr/>
        </p:nvSpPr>
        <p:spPr>
          <a:xfrm>
            <a:off x="6368716" y="4572001"/>
            <a:ext cx="5502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>
                <a:solidFill>
                  <a:schemeClr val="bg2"/>
                </a:solidFill>
              </a:rPr>
              <a:t> </a:t>
            </a:r>
            <a:r>
              <a:rPr lang="sk-SK" sz="2000" i="1" dirty="0">
                <a:solidFill>
                  <a:schemeClr val="bg2"/>
                </a:solidFill>
              </a:rPr>
              <a:t>Možný spôsob plnenia úloh DO pri príprave objektov na ničenie a vytvorenie zátarás  na komunikačnom smere v období prípravy obranného boja v sile ženijnej čaty ženijného práporu nadriadeného</a:t>
            </a:r>
          </a:p>
        </p:txBody>
      </p:sp>
    </p:spTree>
    <p:extLst>
      <p:ext uri="{BB962C8B-B14F-4D97-AF65-F5344CB8AC3E}">
        <p14:creationId xmlns:p14="http://schemas.microsoft.com/office/powerpoint/2010/main" val="171127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750A05B-F57B-43EF-84A4-F30AA65B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6" y="1094636"/>
            <a:ext cx="11309685" cy="576336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2264917-1263-47D3-822E-DE49672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73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1E1E1E"/>
                </a:solidFill>
              </a:rPr>
              <a:t>Plnenie úlohy </a:t>
            </a:r>
            <a:r>
              <a:rPr lang="sk-SK" dirty="0" err="1">
                <a:solidFill>
                  <a:srgbClr val="1E1E1E"/>
                </a:solidFill>
              </a:rPr>
              <a:t>DSk</a:t>
            </a:r>
            <a:r>
              <a:rPr lang="sk-SK" dirty="0">
                <a:solidFill>
                  <a:srgbClr val="1E1E1E"/>
                </a:solidFill>
              </a:rPr>
              <a:t> (DO) na ničenie</a:t>
            </a:r>
            <a:endParaRPr lang="sk-SK" sz="1800" dirty="0">
              <a:solidFill>
                <a:srgbClr val="1E1E1E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AC45D1-1151-4205-8246-002D99E1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911" y="2515207"/>
            <a:ext cx="3995089" cy="2278077"/>
          </a:xfrm>
        </p:spPr>
        <p:txBody>
          <a:bodyPr/>
          <a:lstStyle/>
          <a:p>
            <a:pPr marL="36900" indent="0">
              <a:buNone/>
            </a:pPr>
            <a:r>
              <a:rPr lang="sk-SK" dirty="0">
                <a:solidFill>
                  <a:srgbClr val="1E1E1E"/>
                </a:solidFill>
              </a:rPr>
              <a:t>Poznámky: </a:t>
            </a:r>
            <a:br>
              <a:rPr lang="sk-SK" dirty="0">
                <a:solidFill>
                  <a:srgbClr val="1E1E1E"/>
                </a:solidFill>
              </a:rPr>
            </a:br>
            <a:r>
              <a:rPr lang="sk-SK" sz="1900" dirty="0">
                <a:solidFill>
                  <a:srgbClr val="1E1E1E"/>
                </a:solidFill>
              </a:rPr>
              <a:t>1. DO – deštrukčný oddiel</a:t>
            </a:r>
            <a:br>
              <a:rPr lang="sk-SK" sz="1900" dirty="0">
                <a:solidFill>
                  <a:srgbClr val="1E1E1E"/>
                </a:solidFill>
              </a:rPr>
            </a:br>
            <a:r>
              <a:rPr lang="sk-SK" sz="1900" dirty="0">
                <a:solidFill>
                  <a:srgbClr val="1E1E1E"/>
                </a:solidFill>
              </a:rPr>
              <a:t>2. </a:t>
            </a:r>
            <a:r>
              <a:rPr lang="sk-SK" sz="1900" dirty="0" err="1">
                <a:solidFill>
                  <a:srgbClr val="1E1E1E"/>
                </a:solidFill>
              </a:rPr>
              <a:t>DSk</a:t>
            </a:r>
            <a:r>
              <a:rPr lang="sk-SK" sz="1900" dirty="0">
                <a:solidFill>
                  <a:srgbClr val="1E1E1E"/>
                </a:solidFill>
              </a:rPr>
              <a:t> – deštrukčná skupina</a:t>
            </a:r>
            <a:br>
              <a:rPr lang="sk-SK" sz="1900" dirty="0">
                <a:solidFill>
                  <a:srgbClr val="1E1E1E"/>
                </a:solidFill>
              </a:rPr>
            </a:br>
            <a:r>
              <a:rPr lang="sk-SK" sz="1900" dirty="0">
                <a:solidFill>
                  <a:srgbClr val="1E1E1E"/>
                </a:solidFill>
              </a:rPr>
              <a:t>3. TNT – vozidlo s trhavinami</a:t>
            </a:r>
            <a:br>
              <a:rPr lang="sk-SK" sz="1900" dirty="0">
                <a:solidFill>
                  <a:srgbClr val="1E1E1E"/>
                </a:solidFill>
              </a:rPr>
            </a:br>
            <a:r>
              <a:rPr lang="sk-SK" sz="1900" dirty="0">
                <a:solidFill>
                  <a:srgbClr val="1E1E1E"/>
                </a:solidFill>
              </a:rPr>
              <a:t>4. </a:t>
            </a:r>
            <a:r>
              <a:rPr lang="sk-SK" sz="1900" dirty="0" err="1">
                <a:solidFill>
                  <a:srgbClr val="1E1E1E"/>
                </a:solidFill>
              </a:rPr>
              <a:t>DSk</a:t>
            </a:r>
            <a:r>
              <a:rPr lang="sk-SK" sz="1900" dirty="0">
                <a:solidFill>
                  <a:srgbClr val="1E1E1E"/>
                </a:solidFill>
              </a:rPr>
              <a:t> (DO) – priestor sústredenia deštrukčnej skupiny (DO) po splnení úloh</a:t>
            </a:r>
          </a:p>
        </p:txBody>
      </p:sp>
    </p:spTree>
    <p:extLst>
      <p:ext uri="{BB962C8B-B14F-4D97-AF65-F5344CB8AC3E}">
        <p14:creationId xmlns:p14="http://schemas.microsoft.com/office/powerpoint/2010/main" val="4857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EAE71-E045-4A72-98DD-7FF13277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Rozdelenie zodpovednosti pri príprave objektov na ničenie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AE3BFC-2178-4802-865C-5E6752418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901120"/>
              </p:ext>
            </p:extLst>
          </p:nvPr>
        </p:nvGraphicFramePr>
        <p:xfrm>
          <a:off x="1018371" y="1916934"/>
          <a:ext cx="10353762" cy="466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637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A5E17-BEC8-45B7-870E-AD0AC57F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525379"/>
            <a:ext cx="4671258" cy="117508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k-SK" b="1" dirty="0"/>
              <a:t>Dokumentácia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BA1446F-45D3-441D-9C6B-A13A33B8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7797" y="525379"/>
            <a:ext cx="4671257" cy="5807242"/>
          </a:xfr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sk-SK" sz="2200" b="1" dirty="0"/>
              <a:t> </a:t>
            </a:r>
            <a:r>
              <a:rPr lang="sk-SK" sz="2200" b="1" u="sng" dirty="0"/>
              <a:t>V rozkaze sa stanovia:</a:t>
            </a:r>
          </a:p>
          <a:p>
            <a:r>
              <a:rPr lang="sk-SK" sz="2200" dirty="0"/>
              <a:t> úlohy pridelenej mechanizovanej jednotke, ktorá má zabezpečovať plnenie úloh </a:t>
            </a:r>
            <a:r>
              <a:rPr lang="sk-SK" sz="2200" dirty="0" err="1"/>
              <a:t>DSk</a:t>
            </a:r>
            <a:r>
              <a:rPr lang="sk-SK" sz="2200" dirty="0"/>
              <a:t> (DO) + veliteľské stanovište</a:t>
            </a:r>
          </a:p>
          <a:p>
            <a:r>
              <a:rPr lang="sk-SK" sz="2200" dirty="0"/>
              <a:t>objekty určené na ničenie</a:t>
            </a:r>
          </a:p>
          <a:p>
            <a:r>
              <a:rPr lang="sk-SK" sz="2200" dirty="0"/>
              <a:t>osi presunu jednotky do priestoru plnenia úloh</a:t>
            </a:r>
          </a:p>
          <a:p>
            <a:r>
              <a:rPr lang="sk-SK" sz="2200" dirty="0"/>
              <a:t>priestor sústredenia jednotky pred začatím plnenia a po splnení úloh</a:t>
            </a:r>
          </a:p>
          <a:p>
            <a:r>
              <a:rPr lang="sk-SK" sz="2200" dirty="0"/>
              <a:t>priestory skládok materiálu</a:t>
            </a:r>
          </a:p>
          <a:p>
            <a:r>
              <a:rPr lang="sk-SK" sz="2200" dirty="0"/>
              <a:t>stanovište RH</a:t>
            </a:r>
          </a:p>
        </p:txBody>
      </p:sp>
      <p:sp>
        <p:nvSpPr>
          <p:cNvPr id="7" name="Zástupný objekt pre obsah 3">
            <a:extLst>
              <a:ext uri="{FF2B5EF4-FFF2-40B4-BE49-F238E27FC236}">
                <a16:creationId xmlns:a16="http://schemas.microsoft.com/office/drawing/2014/main" id="{0EDA6E6C-1CA5-41D4-B453-D57423ECCD32}"/>
              </a:ext>
            </a:extLst>
          </p:cNvPr>
          <p:cNvSpPr txBox="1">
            <a:spLocks/>
          </p:cNvSpPr>
          <p:nvPr/>
        </p:nvSpPr>
        <p:spPr>
          <a:xfrm>
            <a:off x="1122946" y="2294021"/>
            <a:ext cx="4671257" cy="40385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sk-SK" sz="2200" dirty="0"/>
              <a:t>Veliteľ </a:t>
            </a:r>
            <a:r>
              <a:rPr lang="sk-SK" sz="2200" dirty="0" err="1"/>
              <a:t>DSk</a:t>
            </a:r>
            <a:r>
              <a:rPr lang="sk-SK" sz="2200" dirty="0"/>
              <a:t>/DO úlohu zaznamenáva do pracovnej mapy v mierke zodpovedajúcej špecifikácií plnenej úlohy</a:t>
            </a:r>
            <a:br>
              <a:rPr lang="sk-SK" sz="2200" dirty="0"/>
            </a:br>
            <a:endParaRPr lang="sk-SK" sz="2200" dirty="0"/>
          </a:p>
          <a:p>
            <a:pPr marL="36900" indent="0">
              <a:buFont typeface="Wingdings 2" charset="2"/>
              <a:buNone/>
            </a:pPr>
            <a:r>
              <a:rPr lang="sk-SK" sz="2200" dirty="0"/>
              <a:t>Formou tabuliek sa do pracovnej mapy zakresľujú nevyhnutné údaje </a:t>
            </a:r>
            <a:br>
              <a:rPr lang="sk-SK" sz="2200" dirty="0"/>
            </a:br>
            <a:r>
              <a:rPr lang="sk-SK" sz="2200" dirty="0"/>
              <a:t>– časové prepočty, stanovené signály</a:t>
            </a:r>
            <a:br>
              <a:rPr lang="sk-SK" sz="2200" dirty="0"/>
            </a:br>
            <a:endParaRPr lang="sk-SK" sz="2200" dirty="0"/>
          </a:p>
          <a:p>
            <a:pPr marL="36900" indent="0">
              <a:buFont typeface="Wingdings 2" charset="2"/>
              <a:buNone/>
            </a:pPr>
            <a:r>
              <a:rPr lang="sk-SK" sz="2200" dirty="0"/>
              <a:t>Ostatné dokumenty vedú a spracovávajú velitelia </a:t>
            </a:r>
            <a:r>
              <a:rPr lang="sk-SK" sz="2200" dirty="0" err="1"/>
              <a:t>DSk</a:t>
            </a:r>
            <a:r>
              <a:rPr lang="sk-SK" sz="2200" dirty="0"/>
              <a:t>/DO</a:t>
            </a:r>
          </a:p>
        </p:txBody>
      </p:sp>
    </p:spTree>
    <p:extLst>
      <p:ext uri="{BB962C8B-B14F-4D97-AF65-F5344CB8AC3E}">
        <p14:creationId xmlns:p14="http://schemas.microsoft.com/office/powerpoint/2010/main" val="1918623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277EA-3596-4502-BE4B-FCF660D4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Súčinnosť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18F30F-8393-41CD-8B94-2303EBDE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sk-SK" dirty="0"/>
              <a:t>Ak plní </a:t>
            </a:r>
            <a:r>
              <a:rPr lang="sk-SK" dirty="0" err="1"/>
              <a:t>DSk</a:t>
            </a:r>
            <a:r>
              <a:rPr lang="sk-SK" dirty="0"/>
              <a:t> (DO) úlohu v podriadenosti veliteľa mechanizovanej brigády (práporu), vykonáva veliteľ DO súčinnostný dohovor s veliteľom jednotky, v priestore bojovej činnosti ktorej bude úlohu plniť. Od oprávneného veliteľa dostane rozkaz na ničenie stanovených objektov. </a:t>
            </a:r>
          </a:p>
          <a:p>
            <a:pPr marL="36900" indent="0">
              <a:buNone/>
            </a:pPr>
            <a:endParaRPr lang="sk-SK" dirty="0"/>
          </a:p>
          <a:p>
            <a:pPr marL="36900" indent="0">
              <a:buNone/>
            </a:pPr>
            <a:r>
              <a:rPr lang="sk-SK" u="sng" dirty="0"/>
              <a:t>Cieľom súčinnosti je hlavne spresniť</a:t>
            </a:r>
            <a:r>
              <a:rPr lang="sk-SK" dirty="0"/>
              <a:t>: </a:t>
            </a:r>
          </a:p>
          <a:p>
            <a:r>
              <a:rPr lang="sk-SK" dirty="0"/>
              <a:t>spôsob ochrany objektov a ženijnej jednotky pri plnení úloh</a:t>
            </a:r>
          </a:p>
          <a:p>
            <a:r>
              <a:rPr lang="sk-SK" dirty="0"/>
              <a:t>spôsob vydávania signálov na ničenie objektov</a:t>
            </a:r>
          </a:p>
          <a:p>
            <a:r>
              <a:rPr lang="sk-SK" dirty="0"/>
              <a:t>osi presunu </a:t>
            </a:r>
            <a:r>
              <a:rPr lang="sk-SK" dirty="0" err="1"/>
              <a:t>DSk</a:t>
            </a:r>
            <a:r>
              <a:rPr lang="sk-SK" dirty="0"/>
              <a:t> (DO) po splnení úlohy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472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CA49A9-07EB-4269-9E39-C79A9C0AD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834189"/>
            <a:ext cx="5060497" cy="4957010"/>
          </a:xfrm>
          <a:ln>
            <a:solidFill>
              <a:schemeClr val="tx1"/>
            </a:solidFill>
            <a:prstDash val="lgDash"/>
          </a:ln>
        </p:spPr>
        <p:txBody>
          <a:bodyPr/>
          <a:lstStyle/>
          <a:p>
            <a:pPr marL="36900" indent="0">
              <a:buNone/>
            </a:pPr>
            <a:r>
              <a:rPr lang="sk-SK" sz="2800" b="1" dirty="0"/>
              <a:t>ROZKAZY</a:t>
            </a:r>
          </a:p>
          <a:p>
            <a:endParaRPr lang="sk-SK" dirty="0"/>
          </a:p>
          <a:p>
            <a:r>
              <a:rPr lang="sk-SK" dirty="0"/>
              <a:t>Veliteľ DO vydáva ústny bojový rozkaz veliteľom </a:t>
            </a:r>
            <a:r>
              <a:rPr lang="sk-SK" dirty="0" err="1"/>
              <a:t>DSk</a:t>
            </a:r>
            <a:r>
              <a:rPr lang="sk-SK" dirty="0"/>
              <a:t>. </a:t>
            </a:r>
            <a:br>
              <a:rPr lang="sk-SK" dirty="0"/>
            </a:br>
            <a:r>
              <a:rPr lang="sk-SK" dirty="0"/>
              <a:t>V priebehu plnenia úloh DO spresňuje plnenie úloh krátkymi čiastkovými rozkazmi, ktoré vydáva ústne alebo s využitím spojovacích prostriedkov. </a:t>
            </a:r>
            <a:br>
              <a:rPr lang="sk-SK" dirty="0"/>
            </a:br>
            <a:r>
              <a:rPr lang="sk-SK" dirty="0"/>
              <a:t>Veliteľ </a:t>
            </a:r>
            <a:r>
              <a:rPr lang="sk-SK" dirty="0" err="1"/>
              <a:t>DSk</a:t>
            </a:r>
            <a:r>
              <a:rPr lang="sk-SK" dirty="0"/>
              <a:t> vydáva ústny rozkaz príslušníkom skupiny. </a:t>
            </a:r>
            <a:br>
              <a:rPr lang="sk-SK" dirty="0"/>
            </a:br>
            <a:r>
              <a:rPr lang="sk-SK" dirty="0"/>
              <a:t>Plnenie úloh riadi osobne vydávaním rozkazov a povelov. 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6463208-B4C5-42CF-937A-4F051E79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834189"/>
            <a:ext cx="5064665" cy="4957011"/>
          </a:xfrm>
          <a:ln>
            <a:solidFill>
              <a:schemeClr val="tx1"/>
            </a:solidFill>
            <a:prstDash val="lgDash"/>
          </a:ln>
        </p:spPr>
        <p:txBody>
          <a:bodyPr/>
          <a:lstStyle/>
          <a:p>
            <a:pPr marL="36900" indent="0">
              <a:buNone/>
            </a:pPr>
            <a:r>
              <a:rPr lang="sk-SK" sz="2800" b="1" dirty="0"/>
              <a:t>KOMUNIKÁCIA</a:t>
            </a:r>
          </a:p>
          <a:p>
            <a:endParaRPr lang="sk-SK" dirty="0"/>
          </a:p>
          <a:p>
            <a:r>
              <a:rPr lang="sk-SK" dirty="0"/>
              <a:t>Organizáciu a spôsob spojenia s </a:t>
            </a:r>
            <a:r>
              <a:rPr lang="sk-SK" dirty="0" err="1"/>
              <a:t>DSk</a:t>
            </a:r>
            <a:r>
              <a:rPr lang="sk-SK" dirty="0"/>
              <a:t> (DO) stanovuje vo svojom operačnom rozkaze oprávnený veliteľ, ktorý rozhodol o vytvorení </a:t>
            </a:r>
            <a:r>
              <a:rPr lang="sk-SK" dirty="0" err="1"/>
              <a:t>DSk</a:t>
            </a:r>
            <a:r>
              <a:rPr lang="sk-SK" dirty="0"/>
              <a:t> (DO). </a:t>
            </a:r>
            <a:br>
              <a:rPr lang="sk-SK" dirty="0"/>
            </a:br>
            <a:r>
              <a:rPr lang="sk-SK" dirty="0"/>
              <a:t>Spojenie sa môže organizovať v sieti </a:t>
            </a:r>
            <a:r>
              <a:rPr lang="sk-SK" b="1" dirty="0"/>
              <a:t>náčelníka oddelenia výcviku </a:t>
            </a:r>
            <a:r>
              <a:rPr lang="sk-SK" dirty="0"/>
              <a:t>príslušného veliteľského stupňa, alebo sa môžu využiť spojovacie siete</a:t>
            </a:r>
            <a:r>
              <a:rPr lang="sk-SK" b="1" dirty="0"/>
              <a:t> veliteľa</a:t>
            </a:r>
            <a:r>
              <a:rPr lang="sk-SK" dirty="0"/>
              <a:t>, v zostave ktorého bude úlohu </a:t>
            </a:r>
            <a:r>
              <a:rPr lang="sk-SK" dirty="0" err="1"/>
              <a:t>DSk</a:t>
            </a:r>
            <a:r>
              <a:rPr lang="sk-SK" dirty="0"/>
              <a:t> (DO) plniť.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4197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6ADE0D-422B-46C2-AA78-B3424E26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   Zdroje</a:t>
            </a:r>
            <a:r>
              <a:rPr lang="sk-SK" dirty="0"/>
              <a:t>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A8CE2A-18E6-4BC1-9867-E3ED8052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500" y="1869171"/>
            <a:ext cx="6561825" cy="4515951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Druhá hlava: Všeobecné zásady</a:t>
            </a:r>
            <a:br>
              <a:rPr lang="sk-SK" dirty="0"/>
            </a:br>
            <a:r>
              <a:rPr lang="sk-SK" dirty="0"/>
              <a:t>- čl.10 – Deštrukčný oddiel</a:t>
            </a:r>
          </a:p>
          <a:p>
            <a:r>
              <a:rPr lang="sk-SK" dirty="0"/>
              <a:t>Tretia hlava: Výcvik a materiálne a technické zabezpečenie  výcviku malých ženijných jednotiek, skupín a oddielov</a:t>
            </a:r>
            <a:br>
              <a:rPr lang="sk-SK" dirty="0"/>
            </a:br>
            <a:r>
              <a:rPr lang="sk-SK" dirty="0"/>
              <a:t>- Čl. 27 - Výcvik na činnosť v deštrukčnej skupine </a:t>
            </a:r>
            <a:br>
              <a:rPr lang="sk-SK" dirty="0"/>
            </a:br>
            <a:r>
              <a:rPr lang="sk-SK" dirty="0"/>
              <a:t>- Čl. 28 - Činnosť v jednotke ochrany ničeného objektu </a:t>
            </a:r>
            <a:br>
              <a:rPr lang="sk-SK" dirty="0"/>
            </a:br>
            <a:r>
              <a:rPr lang="sk-SK" dirty="0"/>
              <a:t>- Čl. 29 - Výcvik na činnosť skupiny prípravy ničenia </a:t>
            </a:r>
            <a:br>
              <a:rPr lang="sk-SK" dirty="0"/>
            </a:br>
            <a:r>
              <a:rPr lang="sk-SK" dirty="0"/>
              <a:t>- Čl. 30 - Výcvik na činnosť v roznetovej hliadke </a:t>
            </a:r>
          </a:p>
          <a:p>
            <a:r>
              <a:rPr lang="sk-SK" dirty="0"/>
              <a:t>Štvrtá hlava: Zásady bojového použitia malých ženijných jednotiek,  skupín a oddielov </a:t>
            </a:r>
            <a:br>
              <a:rPr lang="sk-SK" dirty="0"/>
            </a:br>
            <a:r>
              <a:rPr lang="sk-SK" dirty="0"/>
              <a:t>- Čl. 78 - Deštrukčná skupina (oddiel) a rozsah plnených úloh </a:t>
            </a:r>
            <a:br>
              <a:rPr lang="sk-SK" dirty="0"/>
            </a:br>
            <a:r>
              <a:rPr lang="sk-SK" dirty="0"/>
              <a:t>- Čl. 79 - Zodpovednosť za vytvorenie deštrukčnej skupiny (oddielu) </a:t>
            </a:r>
            <a:br>
              <a:rPr lang="sk-SK" dirty="0"/>
            </a:br>
            <a:r>
              <a:rPr lang="sk-SK" dirty="0"/>
              <a:t>- Čl. 80 - Deštrukčná skupina (oddiel) na dôležité ničenie </a:t>
            </a:r>
            <a:br>
              <a:rPr lang="sk-SK" dirty="0"/>
            </a:br>
            <a:r>
              <a:rPr lang="sk-SK" dirty="0"/>
              <a:t>- Čl. 81 - Rozdelenie zodpovednosti pri príprave objektov na ničenie </a:t>
            </a:r>
            <a:br>
              <a:rPr lang="sk-SK" dirty="0"/>
            </a:br>
            <a:r>
              <a:rPr lang="sk-SK" dirty="0"/>
              <a:t>- </a:t>
            </a:r>
            <a:r>
              <a:rPr lang="pl-PL" dirty="0"/>
              <a:t>Čl. 86 - Jednotka ochrany ničeného objektu </a:t>
            </a:r>
            <a:br>
              <a:rPr lang="pl-PL" dirty="0"/>
            </a:br>
            <a:r>
              <a:rPr lang="pl-PL" dirty="0"/>
              <a:t>- Čl. 87 - Skupina prípravy ničenia </a:t>
            </a:r>
            <a:br>
              <a:rPr lang="pl-PL" dirty="0"/>
            </a:br>
            <a:r>
              <a:rPr lang="pl-PL" dirty="0"/>
              <a:t>- Čl. 88 - Roznetová hliadka </a:t>
            </a:r>
            <a:endParaRPr lang="sk-SK" dirty="0"/>
          </a:p>
        </p:txBody>
      </p:sp>
      <p:pic>
        <p:nvPicPr>
          <p:cNvPr id="6" name="Obrázok 5">
            <a:hlinkClick r:id="rId2" action="ppaction://hlinkfile"/>
            <a:extLst>
              <a:ext uri="{FF2B5EF4-FFF2-40B4-BE49-F238E27FC236}">
                <a16:creationId xmlns:a16="http://schemas.microsoft.com/office/drawing/2014/main" id="{3FAA3882-236A-4D9C-94C1-3D846674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5" y="721895"/>
            <a:ext cx="4019064" cy="56632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580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C6C949-8171-417C-AB35-EFB4AF36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162" y="1"/>
            <a:ext cx="3906837" cy="6858000"/>
          </a:xfrm>
        </p:spPr>
        <p:txBody>
          <a:bodyPr anchor="ctr">
            <a:noAutofit/>
          </a:bodyPr>
          <a:lstStyle/>
          <a:p>
            <a:pPr marL="36900" indent="0" algn="ctr">
              <a:buNone/>
            </a:pPr>
            <a:r>
              <a:rPr lang="sk-SK" sz="5400" b="1" dirty="0"/>
              <a:t>Ďakujem za pozornosť</a:t>
            </a:r>
          </a:p>
        </p:txBody>
      </p:sp>
      <p:pic>
        <p:nvPicPr>
          <p:cNvPr id="2050" name="Picture 2" descr="https://www.stripes.com/polopoly_fs/1.391067.1454002205!/image/image.jpg_gen/derivatives/landscape_900/image.jpg">
            <a:extLst>
              <a:ext uri="{FF2B5EF4-FFF2-40B4-BE49-F238E27FC236}">
                <a16:creationId xmlns:a16="http://schemas.microsoft.com/office/drawing/2014/main" id="{CA43DD0D-7DA1-4BC2-A941-2FEAA300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1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B72F48-2812-480F-9C0A-1F016D4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A865E2-29CE-4812-A1DE-FA023E5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sk-SK" sz="20000" dirty="0">
                <a:solidFill>
                  <a:srgbClr val="FFC000"/>
                </a:solidFill>
              </a:rPr>
              <a:t>JONO</a:t>
            </a:r>
            <a:br>
              <a:rPr lang="sk-SK" sz="20000" dirty="0">
                <a:solidFill>
                  <a:srgbClr val="FFC000"/>
                </a:solidFill>
              </a:rPr>
            </a:br>
            <a:r>
              <a:rPr lang="sk-SK" sz="4000" dirty="0">
                <a:solidFill>
                  <a:srgbClr val="FFC000"/>
                </a:solidFill>
              </a:rPr>
              <a:t>Jednotka ochrany ničeného objektu</a:t>
            </a:r>
            <a:endParaRPr lang="sk-SK" sz="20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F49F0-09BB-4C71-A142-79A42ED6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C000"/>
                </a:solidFill>
              </a:rPr>
              <a:t>JONO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EB47E9-C5C2-470C-ABC8-03FFAFCD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k-SK" dirty="0"/>
              <a:t>Ustanovuje ju oprávnený veliteľ (napríklad veliteľ mechanizovanej brigády) najčastejšie z mechanizovaných jednotiek</a:t>
            </a:r>
            <a:br>
              <a:rPr lang="sk-SK" dirty="0"/>
            </a:br>
            <a:endParaRPr lang="sk-SK" dirty="0"/>
          </a:p>
          <a:p>
            <a:pPr marL="36900" indent="0">
              <a:buNone/>
            </a:pPr>
            <a:r>
              <a:rPr lang="sk-SK" u="sng" dirty="0">
                <a:solidFill>
                  <a:srgbClr val="FFC000"/>
                </a:solidFill>
              </a:rPr>
              <a:t>Úlohy JONO</a:t>
            </a:r>
            <a:endParaRPr lang="sk-SK" u="sng" dirty="0"/>
          </a:p>
          <a:p>
            <a:r>
              <a:rPr lang="sk-SK" dirty="0"/>
              <a:t>ničenie objektov dôležitých pre operačný plán </a:t>
            </a:r>
          </a:p>
          <a:p>
            <a:r>
              <a:rPr lang="sk-SK" dirty="0"/>
              <a:t>zabezpečenie ochrany ženijných jednotiek, ktoré pripravujú objekt na ničenie</a:t>
            </a:r>
          </a:p>
          <a:p>
            <a:r>
              <a:rPr lang="sk-SK" dirty="0"/>
              <a:t>obrana a ochrana objektu pripraveného na ničenie</a:t>
            </a:r>
          </a:p>
          <a:p>
            <a:r>
              <a:rPr lang="sk-SK" dirty="0"/>
              <a:t>riadenie dopravy a prepravy civilného obyvateľstva a utečencov v priestore ničenia</a:t>
            </a:r>
          </a:p>
        </p:txBody>
      </p:sp>
    </p:spTree>
    <p:extLst>
      <p:ext uri="{BB962C8B-B14F-4D97-AF65-F5344CB8AC3E}">
        <p14:creationId xmlns:p14="http://schemas.microsoft.com/office/powerpoint/2010/main" val="423793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30C4E8-0F7E-4ED5-B892-8130E29B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C000"/>
                </a:solidFill>
              </a:rPr>
              <a:t>Činnosť JONO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29B350-D637-4258-9327-5A585ACF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700689" cy="4828772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sk-SK" dirty="0"/>
              <a:t>Veliteľ JONO je vojenský predstaviteľ zodpovedný za taktickú bezpečnosť v mieste ničenia objektu, za vydávanie rozkazov veliteľovi RH, buď na zmenu stupňa pohotovosti, alebo na odpálenie náloží</a:t>
            </a:r>
            <a:endParaRPr lang="sk-SK" b="1" dirty="0"/>
          </a:p>
          <a:p>
            <a:pPr marL="36900" indent="0">
              <a:buNone/>
            </a:pPr>
            <a:endParaRPr lang="sk-SK" b="1" dirty="0"/>
          </a:p>
          <a:p>
            <a:pPr marL="36900" indent="0">
              <a:buNone/>
            </a:pPr>
            <a:r>
              <a:rPr lang="sk-SK" b="1" dirty="0">
                <a:solidFill>
                  <a:srgbClr val="FFC000"/>
                </a:solidFill>
              </a:rPr>
              <a:t>Oprávnený veliteľ (veliteľ brigády) je zodpovedný za</a:t>
            </a:r>
            <a:r>
              <a:rPr lang="sk-SK" dirty="0">
                <a:solidFill>
                  <a:srgbClr val="FFC000"/>
                </a:solidFill>
              </a:rPr>
              <a:t>: </a:t>
            </a:r>
          </a:p>
          <a:p>
            <a:r>
              <a:rPr lang="sk-SK" dirty="0"/>
              <a:t>určenie objektov na ničenie a rozsah ich ničenia</a:t>
            </a:r>
          </a:p>
          <a:p>
            <a:r>
              <a:rPr lang="sk-SK" dirty="0"/>
              <a:t>zriadenie komunikačných kanálov, ktorými sa budú prenášať vykonávacie kódy od neho až k veliteľovi JONO alebo, ak ten nie je určený, priamo k veliteľovi RH</a:t>
            </a:r>
          </a:p>
          <a:p>
            <a:r>
              <a:rPr lang="sk-SK" dirty="0"/>
              <a:t>určenie vykonávacích kódov pre jednotlivé ciele alebo skupinu cieľov (vykonávací kód môže byť slovo, číslo alebo séria čísel, znak alebo séria znakov alebo každá ich kombinácia)</a:t>
            </a:r>
          </a:p>
          <a:p>
            <a:r>
              <a:rPr lang="sk-SK" dirty="0"/>
              <a:t>určenie rozkazu na ničenie, či je veliteľ ochrany ničeného objektu alebo veliteľ RH oprávnený vydať rozkaz na ničenie (odpálenie náloží) samostatne z vlastnej iniciatívy, ak hrozí, že nepriateľ obsadí objekt</a:t>
            </a:r>
          </a:p>
        </p:txBody>
      </p:sp>
    </p:spTree>
    <p:extLst>
      <p:ext uri="{BB962C8B-B14F-4D97-AF65-F5344CB8AC3E}">
        <p14:creationId xmlns:p14="http://schemas.microsoft.com/office/powerpoint/2010/main" val="115857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064A4D-4AC5-4DEB-BEA1-9A69BE5D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E6D325-BE3D-470B-B0F1-2A7D0FE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sk-SK" sz="20000" dirty="0" err="1">
                <a:solidFill>
                  <a:srgbClr val="FF9933"/>
                </a:solidFill>
              </a:rPr>
              <a:t>SkPN</a:t>
            </a:r>
            <a:br>
              <a:rPr lang="sk-SK" sz="20000" dirty="0">
                <a:solidFill>
                  <a:srgbClr val="FF9933"/>
                </a:solidFill>
              </a:rPr>
            </a:br>
            <a:r>
              <a:rPr lang="sk-SK" sz="4000" dirty="0">
                <a:solidFill>
                  <a:srgbClr val="FF9933"/>
                </a:solidFill>
              </a:rPr>
              <a:t>Skupina prípravy ničenia</a:t>
            </a:r>
            <a:endParaRPr lang="sk-SK" sz="200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6020E-8439-4B4F-98EF-7E39FD14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solidFill>
                  <a:srgbClr val="FF9933"/>
                </a:solidFill>
              </a:rPr>
              <a:t>SkPN</a:t>
            </a:r>
            <a:endParaRPr lang="sk-SK" b="1" dirty="0">
              <a:solidFill>
                <a:srgbClr val="FF9933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3EE5F4-9B71-4E78-A21E-1A75D6C7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73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sk-SK" dirty="0"/>
              <a:t>Vyčleňuje sa zo ženijných jednotiek v zložení podľa charakteru plnenia úlohy a zabezpečuje </a:t>
            </a:r>
            <a:r>
              <a:rPr lang="sk-SK" b="1" dirty="0"/>
              <a:t>technickú prípravu </a:t>
            </a:r>
            <a:r>
              <a:rPr lang="sk-SK" dirty="0"/>
              <a:t>ničenia: </a:t>
            </a:r>
          </a:p>
          <a:p>
            <a:pPr marL="36900" indent="0">
              <a:buNone/>
            </a:pPr>
            <a:br>
              <a:rPr lang="sk-SK" dirty="0"/>
            </a:br>
            <a:r>
              <a:rPr lang="sk-SK" u="sng" dirty="0">
                <a:solidFill>
                  <a:srgbClr val="FF9933"/>
                </a:solidFill>
              </a:rPr>
              <a:t>Úlohy </a:t>
            </a:r>
            <a:r>
              <a:rPr lang="sk-SK" u="sng" dirty="0" err="1">
                <a:solidFill>
                  <a:srgbClr val="FF9933"/>
                </a:solidFill>
              </a:rPr>
              <a:t>SkPN</a:t>
            </a:r>
            <a:endParaRPr lang="sk-SK" u="sng" dirty="0">
              <a:solidFill>
                <a:srgbClr val="FF9933"/>
              </a:solidFill>
            </a:endParaRPr>
          </a:p>
          <a:p>
            <a:r>
              <a:rPr lang="sk-SK" dirty="0"/>
              <a:t>prieskum objektu</a:t>
            </a:r>
          </a:p>
          <a:p>
            <a:r>
              <a:rPr lang="sk-SK" dirty="0"/>
              <a:t>vypracovanie plánu ničenia, vrátane kalkulácie potrebného materiálu  (aj zálohy), prostriedkov a času</a:t>
            </a:r>
          </a:p>
          <a:p>
            <a:r>
              <a:rPr lang="sk-SK" dirty="0"/>
              <a:t>zloženie náloží a zriadenie roznetovej siete na požadovaný stupeň pohotovosti </a:t>
            </a:r>
          </a:p>
          <a:p>
            <a:r>
              <a:rPr lang="sk-SK" dirty="0"/>
              <a:t>vybudovanie stanovišťa roznetovej hliadky s priamym výhľadom na objekt ničenia</a:t>
            </a:r>
            <a:br>
              <a:rPr lang="sk-SK" dirty="0"/>
            </a:br>
            <a:endParaRPr lang="sk-SK" dirty="0"/>
          </a:p>
          <a:p>
            <a:pPr marL="36900" indent="0">
              <a:buNone/>
            </a:pPr>
            <a:r>
              <a:rPr lang="sk-SK" b="1" dirty="0">
                <a:solidFill>
                  <a:srgbClr val="FF9933"/>
                </a:solidFill>
              </a:rPr>
              <a:t>Veliteľ </a:t>
            </a:r>
            <a:r>
              <a:rPr lang="sk-SK" b="1" dirty="0" err="1">
                <a:solidFill>
                  <a:srgbClr val="FF9933"/>
                </a:solidFill>
              </a:rPr>
              <a:t>SkPN</a:t>
            </a:r>
            <a:r>
              <a:rPr lang="sk-SK" b="1" dirty="0">
                <a:solidFill>
                  <a:srgbClr val="FF9933"/>
                </a:solidFill>
              </a:rPr>
              <a:t> je zodpovedný za: </a:t>
            </a:r>
          </a:p>
          <a:p>
            <a:r>
              <a:rPr lang="sk-SK" dirty="0"/>
              <a:t>vykonanie technickej kontroly roznetovej siete a náloží v objekte pripravenom na ničenie</a:t>
            </a:r>
          </a:p>
          <a:p>
            <a:r>
              <a:rPr lang="sk-SK" dirty="0"/>
              <a:t>vlastné odpálenie náloží</a:t>
            </a:r>
          </a:p>
        </p:txBody>
      </p:sp>
    </p:spTree>
    <p:extLst>
      <p:ext uri="{BB962C8B-B14F-4D97-AF65-F5344CB8AC3E}">
        <p14:creationId xmlns:p14="http://schemas.microsoft.com/office/powerpoint/2010/main" val="132908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FF9E5-9643-404E-9AAB-6778A8EB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80BE63-8F5E-429D-8AB8-282A2D35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sk-SK" sz="20000" dirty="0">
                <a:solidFill>
                  <a:srgbClr val="FF6600"/>
                </a:solidFill>
              </a:rPr>
              <a:t>RH</a:t>
            </a:r>
            <a:br>
              <a:rPr lang="sk-SK" sz="20000" dirty="0">
                <a:solidFill>
                  <a:srgbClr val="FF6600"/>
                </a:solidFill>
              </a:rPr>
            </a:br>
            <a:r>
              <a:rPr lang="sk-SK" sz="4000" dirty="0">
                <a:solidFill>
                  <a:srgbClr val="FF6600"/>
                </a:solidFill>
              </a:rPr>
              <a:t>Roznetová hliadka</a:t>
            </a:r>
            <a:endParaRPr lang="sk-SK" sz="20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5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B1BC0-21FF-4B11-81A2-DBE7F9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6600"/>
                </a:solidFill>
              </a:rPr>
              <a:t>RH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5F869C-C09F-4176-B84D-681C76E5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sk-SK" dirty="0"/>
              <a:t>Určuje spravidla veliteľ </a:t>
            </a:r>
            <a:r>
              <a:rPr lang="sk-SK" dirty="0" err="1"/>
              <a:t>SkPN</a:t>
            </a:r>
            <a:r>
              <a:rPr lang="sk-SK" dirty="0"/>
              <a:t> zo svojej jednotky  v sile</a:t>
            </a:r>
            <a:r>
              <a:rPr lang="sk-SK" b="1" dirty="0"/>
              <a:t> jeden plus traja</a:t>
            </a:r>
            <a:endParaRPr lang="sk-SK" dirty="0"/>
          </a:p>
          <a:p>
            <a:pPr marL="36900" indent="0">
              <a:buNone/>
            </a:pPr>
            <a:r>
              <a:rPr lang="sk-SK" dirty="0"/>
              <a:t>Ak pripravovala objekt na ničenie iná jednotka ako ženijná, napríklad mechanizovaná alebo delostrelecká, určuje RH jej veliteľ</a:t>
            </a:r>
            <a:br>
              <a:rPr lang="sk-SK" dirty="0"/>
            </a:br>
            <a:endParaRPr lang="sk-SK" dirty="0"/>
          </a:p>
          <a:p>
            <a:pPr marL="36900" indent="0">
              <a:buNone/>
            </a:pPr>
            <a:r>
              <a:rPr lang="sk-SK" u="sng" dirty="0">
                <a:solidFill>
                  <a:srgbClr val="FF6600"/>
                </a:solidFill>
              </a:rPr>
              <a:t>Úlohy RH </a:t>
            </a:r>
          </a:p>
          <a:p>
            <a:r>
              <a:rPr lang="sk-SK" dirty="0"/>
              <a:t>vykonávanie technickej kontroly roznetovej siete a náloží v objekte pripravenom na ničenie</a:t>
            </a:r>
          </a:p>
          <a:p>
            <a:r>
              <a:rPr lang="sk-SK" dirty="0"/>
              <a:t>(na rozkaz) vykonanie zmeny stupňa pohotovosti, </a:t>
            </a:r>
          </a:p>
          <a:p>
            <a:r>
              <a:rPr lang="sk-SK" dirty="0"/>
              <a:t>(na rozkaz) vykonanie odpálenia náloží a zistenie výsledkov ničenia </a:t>
            </a:r>
          </a:p>
          <a:p>
            <a:r>
              <a:rPr lang="sk-SK" dirty="0"/>
              <a:t>podanie hlásenia</a:t>
            </a:r>
          </a:p>
        </p:txBody>
      </p:sp>
    </p:spTree>
    <p:extLst>
      <p:ext uri="{BB962C8B-B14F-4D97-AF65-F5344CB8AC3E}">
        <p14:creationId xmlns:p14="http://schemas.microsoft.com/office/powerpoint/2010/main" val="4177790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1034</Words>
  <Application>Microsoft Office PowerPoint</Application>
  <PresentationFormat>Širokouhlá</PresentationFormat>
  <Paragraphs>145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1" baseType="lpstr">
      <vt:lpstr>Arial</vt:lpstr>
      <vt:lpstr>Calisto MT</vt:lpstr>
      <vt:lpstr>Wingdings 2</vt:lpstr>
      <vt:lpstr>Bridlica</vt:lpstr>
      <vt:lpstr>Deštrukčný oddiel</vt:lpstr>
      <vt:lpstr>Deštrukčný oddiel</vt:lpstr>
      <vt:lpstr>Prezentácia programu PowerPoint</vt:lpstr>
      <vt:lpstr>JONO</vt:lpstr>
      <vt:lpstr>Činnosť JONO</vt:lpstr>
      <vt:lpstr>Prezentácia programu PowerPoint</vt:lpstr>
      <vt:lpstr>SkPN</vt:lpstr>
      <vt:lpstr>Prezentácia programu PowerPoint</vt:lpstr>
      <vt:lpstr>RH</vt:lpstr>
      <vt:lpstr>Činnosť RH</vt:lpstr>
      <vt:lpstr>Prezentácia programu PowerPoint</vt:lpstr>
      <vt:lpstr>Prezentácia programu PowerPoint</vt:lpstr>
      <vt:lpstr>Zodpovednosť veliteľov </vt:lpstr>
      <vt:lpstr>Prezentácia programu PowerPoint</vt:lpstr>
      <vt:lpstr>Výcvik na činnosť v deštrukčnej skupine DSk </vt:lpstr>
      <vt:lpstr>Do začatia komplexných nácvikov musia jednotky zvládnuť témy:</vt:lpstr>
      <vt:lpstr>Prezentácia programu PowerPoint</vt:lpstr>
      <vt:lpstr>Prezentácia programu PowerPoint</vt:lpstr>
      <vt:lpstr>Prezentácia programu PowerPoint</vt:lpstr>
      <vt:lpstr>Plnenie úloh DSk (DO) pri príprave objektov</vt:lpstr>
      <vt:lpstr>Plnenie úlohy DSk (DO) na ničenie</vt:lpstr>
      <vt:lpstr>Rozdelenie zodpovednosti pri príprave objektov na ničenie </vt:lpstr>
      <vt:lpstr>Dokumentácia</vt:lpstr>
      <vt:lpstr>Súčinnosť</vt:lpstr>
      <vt:lpstr>Prezentácia programu PowerPoint</vt:lpstr>
      <vt:lpstr>   Zdroje: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Deštrukčný oddiel</dc:title>
  <dc:creator>Jozef Kršačok</dc:creator>
  <cp:lastModifiedBy>Jozef Kršačok</cp:lastModifiedBy>
  <cp:revision>10</cp:revision>
  <dcterms:created xsi:type="dcterms:W3CDTF">2019-06-16T11:06:10Z</dcterms:created>
  <dcterms:modified xsi:type="dcterms:W3CDTF">2019-06-16T19:14:09Z</dcterms:modified>
</cp:coreProperties>
</file>