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3" autoAdjust="0"/>
    <p:restoredTop sz="94660"/>
  </p:normalViewPr>
  <p:slideViewPr>
    <p:cSldViewPr>
      <p:cViewPr varScale="1">
        <p:scale>
          <a:sx n="65" d="100"/>
          <a:sy n="65" d="100"/>
        </p:scale>
        <p:origin x="-124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E55EF1F-FC4C-4A9D-A566-48400687C49E}" type="datetimeFigureOut">
              <a:rPr lang="sk-SK" smtClean="0"/>
              <a:t>3.3.2019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09D185C-E40C-41E1-8157-5C0B65CC53A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Ženijná podpora I.</a:t>
            </a:r>
          </a:p>
          <a:p>
            <a:r>
              <a:rPr lang="sk-SK" dirty="0" err="1"/>
              <a:t>v</a:t>
            </a:r>
            <a:r>
              <a:rPr lang="sk-SK" dirty="0" err="1" smtClean="0"/>
              <a:t>oj.Nikola</a:t>
            </a:r>
            <a:r>
              <a:rPr lang="sk-SK" dirty="0" smtClean="0"/>
              <a:t> </a:t>
            </a:r>
            <a:r>
              <a:rPr lang="sk-SK" dirty="0" err="1" smtClean="0"/>
              <a:t>Suváková</a:t>
            </a:r>
            <a:endParaRPr lang="sk-SK" dirty="0" smtClean="0"/>
          </a:p>
          <a:p>
            <a:r>
              <a:rPr lang="sk-SK" dirty="0" smtClean="0"/>
              <a:t>B21b</a:t>
            </a:r>
          </a:p>
          <a:p>
            <a:r>
              <a:rPr lang="sk-SK" dirty="0" smtClean="0"/>
              <a:t>2018/2019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5400" dirty="0" smtClean="0">
                <a:solidFill>
                  <a:srgbClr val="FF0000"/>
                </a:solidFill>
              </a:rPr>
              <a:t>Prírodné maskovanie </a:t>
            </a:r>
            <a:endParaRPr lang="sk-SK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použitie vegetácie na maskovanie umožňuje pružne vytvárať prirodzený vzhľad prostredia pôsobenia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vegetácia zachytáva prirodzené IČ odrazy, čo spôsobuje zvädnutie listov -vegetáciu po zvädnutí je potrebné nahradiť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781128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vegetácia je dôležitá pre splynutie chráneného objektu s okolitým terénom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pripevňuje sa k zariadeniu za použitia podpier alebo pružných spôn a dopĺňa sa vhodne narezanými konármi 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na zdokonalenie maskovania sa tiež použijú konáre, ktoré sa položia na maskovacie siete tak, aby boli narušené línie z pohľadu zhora nadol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je dávať pozor na správne uloženie zelenej vegetácie, lebo spodok lístia je sfarbený jasnejšie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pre zachovanie účinnosti takéhoto maskovania sa vegetácia musí obnovovať a dopĺňať 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Rastlinné maskovanie</a:t>
            </a:r>
            <a:endParaRPr lang="sk-SK" sz="40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861048"/>
            <a:ext cx="4111550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9" t="14296" r="33582" b="10379"/>
          <a:stretch/>
        </p:blipFill>
        <p:spPr bwMode="auto">
          <a:xfrm>
            <a:off x="179512" y="260648"/>
            <a:ext cx="5200492" cy="6305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3471"/>
          <a:stretch/>
        </p:blipFill>
        <p:spPr>
          <a:xfrm>
            <a:off x="5652120" y="476672"/>
            <a:ext cx="3275856" cy="2809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 descr="Image result for vegetation camoufl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45024"/>
            <a:ext cx="3334234" cy="2664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2458616" cy="4997152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má zlepšiť maskovacie vlastnosti terénu pre ľahšie skrytie vojsk a objektov, zmenšiť ráz daného priestoru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maskovacie vlastnosti terénu sa zlepšujú vytváraním umelých ,,škvŕn“(jednofarebné, viacfarebné), najmä ak podklad a prírodná kresba sú jednotvárne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pestrý podklad sťažuje zisťovanie a vyhodnocovanie zamaskovaných objektov 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>
          <a:xfrm>
            <a:off x="3347864" y="908720"/>
            <a:ext cx="5338936" cy="5616624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sk-SK" sz="2300" b="1" u="sng" dirty="0" smtClean="0">
                <a:cs typeface="Times New Roman" panose="02020603050405020304" pitchFamily="18" charset="0"/>
              </a:rPr>
              <a:t>škvrn</a:t>
            </a:r>
            <a:r>
              <a:rPr lang="sk-SK" sz="2300" b="1" dirty="0" smtClean="0">
                <a:cs typeface="Times New Roman" panose="02020603050405020304" pitchFamily="18" charset="0"/>
              </a:rPr>
              <a:t>y</a:t>
            </a:r>
            <a:r>
              <a:rPr lang="sk-SK" sz="2300" dirty="0" smtClean="0">
                <a:cs typeface="Times New Roman" panose="02020603050405020304" pitchFamily="18" charset="0"/>
              </a:rPr>
              <a:t> zodpovedajúce svojou </a:t>
            </a:r>
            <a:r>
              <a:rPr lang="sk-SK" sz="2300" dirty="0" err="1" smtClean="0">
                <a:cs typeface="Times New Roman" panose="02020603050405020304" pitchFamily="18" charset="0"/>
              </a:rPr>
              <a:t>veľkosťo</a:t>
            </a:r>
            <a:r>
              <a:rPr lang="sk-SK" sz="2300" dirty="0" smtClean="0">
                <a:cs typeface="Times New Roman" panose="02020603050405020304" pitchFamily="18" charset="0"/>
              </a:rPr>
              <a:t> u sa používajú pri maskovaní boj. techniky v okopoch alebo v krytoch + maskovací </a:t>
            </a:r>
            <a:r>
              <a:rPr lang="sk-SK" sz="2300" dirty="0" err="1" smtClean="0">
                <a:cs typeface="Times New Roman" panose="02020603050405020304" pitchFamily="18" charset="0"/>
              </a:rPr>
              <a:t>prekryv</a:t>
            </a:r>
            <a:r>
              <a:rPr lang="sk-SK" sz="2300" dirty="0" smtClean="0">
                <a:cs typeface="Times New Roman" panose="02020603050405020304" pitchFamily="18" charset="0"/>
              </a:rPr>
              <a:t> z rôzneho materiálu</a:t>
            </a:r>
          </a:p>
          <a:p>
            <a:pPr marL="285750" indent="-285750"/>
            <a:r>
              <a:rPr lang="sk-SK" sz="2300" dirty="0" smtClean="0">
                <a:cs typeface="Times New Roman" panose="02020603050405020304" pitchFamily="18" charset="0"/>
              </a:rPr>
              <a:t>najvýhodnejšie </a:t>
            </a:r>
            <a:r>
              <a:rPr lang="sk-SK" sz="2300" b="1" i="1" dirty="0" smtClean="0">
                <a:cs typeface="Times New Roman" panose="02020603050405020304" pitchFamily="18" charset="0"/>
              </a:rPr>
              <a:t>tmavé škvrny </a:t>
            </a:r>
            <a:r>
              <a:rPr lang="sk-SK" sz="2300" dirty="0" smtClean="0">
                <a:cs typeface="Times New Roman" panose="02020603050405020304" pitchFamily="18" charset="0"/>
              </a:rPr>
              <a:t>-&gt; predmety a tiene sú menej nápadné ako na svetlom</a:t>
            </a:r>
          </a:p>
          <a:p>
            <a:pPr marL="285750" indent="-285750"/>
            <a:r>
              <a:rPr lang="sk-SK" sz="2300" dirty="0" smtClean="0">
                <a:cs typeface="Times New Roman" panose="02020603050405020304" pitchFamily="18" charset="0"/>
              </a:rPr>
              <a:t> </a:t>
            </a:r>
            <a:r>
              <a:rPr lang="sk-SK" sz="2300" dirty="0" err="1" smtClean="0">
                <a:cs typeface="Times New Roman" panose="02020603050405020304" pitchFamily="18" charset="0"/>
              </a:rPr>
              <a:t>mask</a:t>
            </a:r>
            <a:r>
              <a:rPr lang="sk-SK" sz="2300" dirty="0" smtClean="0">
                <a:cs typeface="Times New Roman" panose="02020603050405020304" pitchFamily="18" charset="0"/>
              </a:rPr>
              <a:t>. opatrenia smerujúce k zmene rázu terénu sa vykonávajú mimo dotyku s ENY</a:t>
            </a:r>
          </a:p>
          <a:p>
            <a:pPr marL="285750" indent="-285750"/>
            <a:r>
              <a:rPr lang="sk-SK" sz="2300" b="1" i="1" dirty="0" smtClean="0">
                <a:cs typeface="Times New Roman" panose="02020603050405020304" pitchFamily="18" charset="0"/>
              </a:rPr>
              <a:t>umelé škvrny: sňatie mačiny, zoranie pôdy, pokosenie trávy, rozrušenie snehu, pohádzaním horninou, použitím horľavín, postrek. farbami, vyrúbaním stromov, pomocou trhavín</a:t>
            </a:r>
          </a:p>
          <a:p>
            <a:pPr marL="285750" indent="-285750"/>
            <a:r>
              <a:rPr lang="sk-SK" sz="2300" b="1" u="sng" dirty="0" smtClean="0">
                <a:cs typeface="Times New Roman" panose="02020603050405020304" pitchFamily="18" charset="0"/>
              </a:rPr>
              <a:t>masky a krytiny zo živých rastlín</a:t>
            </a:r>
          </a:p>
          <a:p>
            <a:pPr marL="285750" indent="-285750"/>
            <a:r>
              <a:rPr lang="sk-SK" sz="2300" b="1" u="sng" dirty="0" smtClean="0">
                <a:cs typeface="Times New Roman" panose="02020603050405020304" pitchFamily="18" charset="0"/>
              </a:rPr>
              <a:t>deformačná výsadba </a:t>
            </a:r>
            <a:r>
              <a:rPr lang="sk-SK" sz="2300" dirty="0" smtClean="0">
                <a:cs typeface="Times New Roman" panose="02020603050405020304" pitchFamily="18" charset="0"/>
              </a:rPr>
              <a:t>(</a:t>
            </a:r>
            <a:r>
              <a:rPr lang="sk-SK" sz="2300" dirty="0" err="1" smtClean="0">
                <a:cs typeface="Times New Roman" panose="02020603050405020304" pitchFamily="18" charset="0"/>
              </a:rPr>
              <a:t>odrastkami</a:t>
            </a:r>
            <a:r>
              <a:rPr lang="sk-SK" sz="2300" dirty="0" smtClean="0">
                <a:cs typeface="Times New Roman" panose="02020603050405020304" pitchFamily="18" charset="0"/>
              </a:rPr>
              <a:t>) s cieľom skryť alebo zrušiť vrhnutý tieň objektov, vytvoriť zvislé clony proti pozemnému pozorovaniu určitého objektu</a:t>
            </a:r>
          </a:p>
          <a:p>
            <a:pPr marL="285750" indent="-285750"/>
            <a:r>
              <a:rPr lang="sk-SK" sz="2300" b="1" i="1" dirty="0" smtClean="0">
                <a:cs typeface="Times New Roman" panose="02020603050405020304" pitchFamily="18" charset="0"/>
              </a:rPr>
              <a:t>rozmiestnenie sadeníc: sadba jednotlivca, </a:t>
            </a:r>
            <a:r>
              <a:rPr lang="sk-SK" sz="2300" b="1" i="1" dirty="0" err="1" smtClean="0">
                <a:cs typeface="Times New Roman" panose="02020603050405020304" pitchFamily="18" charset="0"/>
              </a:rPr>
              <a:t>hlúčiková</a:t>
            </a:r>
            <a:r>
              <a:rPr lang="sk-SK" sz="2300" b="1" i="1" dirty="0" smtClean="0">
                <a:cs typeface="Times New Roman" panose="02020603050405020304" pitchFamily="18" charset="0"/>
              </a:rPr>
              <a:t>, </a:t>
            </a:r>
            <a:r>
              <a:rPr lang="sk-SK" sz="2300" b="1" i="1" dirty="0" err="1" smtClean="0">
                <a:cs typeface="Times New Roman" panose="02020603050405020304" pitchFamily="18" charset="0"/>
              </a:rPr>
              <a:t>dvojsadba</a:t>
            </a:r>
            <a:endParaRPr lang="sk-SK" sz="2300" b="1" i="1" dirty="0" smtClean="0">
              <a:cs typeface="Times New Roman" panose="02020603050405020304" pitchFamily="18" charset="0"/>
            </a:endParaRPr>
          </a:p>
          <a:p>
            <a:pPr marL="285750" indent="-285750"/>
            <a:r>
              <a:rPr lang="sk-SK" sz="2300" b="1" i="1" dirty="0" smtClean="0">
                <a:cs typeface="Times New Roman" panose="02020603050405020304" pitchFamily="18" charset="0"/>
              </a:rPr>
              <a:t>podľa techniky: jamková, štrbinová, hrudová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Úprava terénu na maskovacie účely</a:t>
            </a:r>
            <a:endParaRPr lang="sk-SK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k-SK" sz="5400" dirty="0" smtClean="0">
                <a:solidFill>
                  <a:srgbClr val="FF0000"/>
                </a:solidFill>
                <a:latin typeface="+mj-lt"/>
              </a:rPr>
              <a:t>Ďakujem za pozornosť!</a:t>
            </a:r>
            <a:endParaRPr lang="sk-SK" sz="5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5400" dirty="0" smtClean="0">
                <a:solidFill>
                  <a:srgbClr val="FF0000"/>
                </a:solidFill>
              </a:rPr>
              <a:t>Obsah</a:t>
            </a:r>
            <a:endParaRPr lang="sk-SK" sz="54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sk-SK" sz="3600" dirty="0" smtClean="0">
                <a:cs typeface="Times New Roman" panose="02020603050405020304" pitchFamily="18" charset="0"/>
              </a:rPr>
              <a:t>využívanie maskovacích vlastností terénu</a:t>
            </a:r>
          </a:p>
          <a:p>
            <a:pPr lvl="0"/>
            <a:r>
              <a:rPr lang="sk-SK" sz="3600" dirty="0" smtClean="0">
                <a:cs typeface="Times New Roman" panose="02020603050405020304" pitchFamily="18" charset="0"/>
              </a:rPr>
              <a:t>rastlinné maskovanie</a:t>
            </a:r>
          </a:p>
          <a:p>
            <a:pPr lvl="0"/>
            <a:r>
              <a:rPr lang="sk-SK" sz="3600" dirty="0" smtClean="0">
                <a:cs typeface="Times New Roman" panose="02020603050405020304" pitchFamily="18" charset="0"/>
              </a:rPr>
              <a:t>úprava terénu na maskovacie účely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Využívanie maskovacích vlastností terénu</a:t>
            </a:r>
            <a:endParaRPr lang="sk-SK" sz="36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k-SK" sz="1800" dirty="0" smtClean="0"/>
              <a:t>základný, najrýchlejší, najjednoduchší a najlacnejší druh maskovania</a:t>
            </a:r>
          </a:p>
          <a:p>
            <a:r>
              <a:rPr lang="sk-SK" sz="1800" dirty="0" smtClean="0"/>
              <a:t>opatrenia, ktorými sa dosahuje skrytie alebo zníženie nápadnosti objektov a činností ich vhodným umiestnením, vzhľadom na maskovacie vlastnosti terénu</a:t>
            </a:r>
          </a:p>
          <a:p>
            <a:r>
              <a:rPr lang="sk-SK" sz="1800" dirty="0" smtClean="0">
                <a:cs typeface="Times New Roman" panose="02020603050405020304" pitchFamily="18" charset="0"/>
              </a:rPr>
              <a:t>využitie členitosti terénu – úvozov, úžľabín, roklín</a:t>
            </a:r>
          </a:p>
          <a:p>
            <a:r>
              <a:rPr lang="sk-SK" sz="1800" dirty="0" smtClean="0">
                <a:cs typeface="Times New Roman" panose="02020603050405020304" pitchFamily="18" charset="0"/>
              </a:rPr>
              <a:t>využitie meteorologických a svetelných podmienok (noc, hmla, sneženie, dážď, vrhnutý tieň...)</a:t>
            </a:r>
          </a:p>
          <a:p>
            <a:r>
              <a:rPr lang="sk-SK" sz="1800" dirty="0" smtClean="0">
                <a:cs typeface="Times New Roman" panose="02020603050405020304" pitchFamily="18" charset="0"/>
              </a:rPr>
              <a:t>využitie reliéfu terénu a poveternostných podmienok je základom maskovania</a:t>
            </a:r>
          </a:p>
          <a:p>
            <a:endParaRPr lang="sk-SK" dirty="0" smtClean="0"/>
          </a:p>
        </p:txBody>
      </p:sp>
      <p:pic>
        <p:nvPicPr>
          <p:cNvPr id="4" name="Picture 10" descr="Image result for mountai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3347864" cy="204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dese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37112"/>
            <a:ext cx="3347864" cy="204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k-SK" sz="18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Polozakrytý a zakrytý terén 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je z hľadiska maskovania a skrytia pred pozemným a vzdušným sledovaním najvýhodnejší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lesy všeobecne poskytujú najlepšiu prirodzenú ochranu proti všetkým systémom prieskumu a sledovania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pohybovať sa po úsekoch pozdĺž cesty, ktoré sú zakryté korunami stromov a využívať tienenie stromov 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Využívanie maskovacích vlastností terénu</a:t>
            </a:r>
            <a:endParaRPr lang="sk-SK" sz="4000" dirty="0">
              <a:solidFill>
                <a:srgbClr val="FF0000"/>
              </a:solidFill>
            </a:endParaRPr>
          </a:p>
        </p:txBody>
      </p:sp>
      <p:pic>
        <p:nvPicPr>
          <p:cNvPr id="5" name="Picture 2" descr="Image result for for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04864"/>
            <a:ext cx="4621859" cy="2616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k-SK" sz="1800" b="1" u="sng" dirty="0" smtClean="0">
                <a:solidFill>
                  <a:srgbClr val="FF0000"/>
                </a:solidFill>
                <a:cs typeface="Segoe UI Light" pitchFamily="34" charset="0"/>
              </a:rPr>
              <a:t>Otvorený terén </a:t>
            </a:r>
          </a:p>
          <a:p>
            <a:pPr marL="285750" indent="-285750"/>
            <a:r>
              <a:rPr lang="sk-SK" sz="1800" dirty="0" smtClean="0">
                <a:cs typeface="Segoe UI Light" pitchFamily="34" charset="0"/>
              </a:rPr>
              <a:t>málo členitý a neumožňuje maskovanie pred vzdušným prieskumom</a:t>
            </a:r>
          </a:p>
          <a:p>
            <a:pPr marL="285750" indent="-285750"/>
            <a:r>
              <a:rPr lang="sk-SK" sz="1800" dirty="0" smtClean="0">
                <a:cs typeface="Segoe UI Light" pitchFamily="34" charset="0"/>
              </a:rPr>
              <a:t>vykonávať prieskum so zariadeniami a prostriedkami pre nočné sledovanie, radarmi, IČ senzormi a osvetľovaním terénu</a:t>
            </a:r>
          </a:p>
          <a:p>
            <a:pPr marL="285750" indent="-285750"/>
            <a:r>
              <a:rPr lang="sk-SK" sz="1800" dirty="0" smtClean="0">
                <a:cs typeface="Segoe UI Light" pitchFamily="34" charset="0"/>
              </a:rPr>
              <a:t>zabezpečiť podmienky na obmedzenú viditeľnosť použitím umelých prostriedkov a dymu (kopce, jamy</a:t>
            </a:r>
            <a:endParaRPr lang="sk-SK" sz="1800" dirty="0">
              <a:cs typeface="Segoe UI Light" pitchFamily="34" charset="0"/>
            </a:endParaRP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Picture 4" descr="Image result for ter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32856"/>
            <a:ext cx="4412276" cy="2616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sz="18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Hluchý priestor 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nerozmiestňovať alebo nepohybovať sa na hrebeňoch vysokých vrchov (kopcov)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žiadne viditeľné siluety v kontraste s </a:t>
            </a:r>
            <a:r>
              <a:rPr lang="sk-SK" sz="1800" dirty="0" err="1" smtClean="0">
                <a:cs typeface="Times New Roman" panose="02020603050405020304" pitchFamily="18" charset="0"/>
              </a:rPr>
              <a:t>obohou</a:t>
            </a:r>
            <a:endParaRPr lang="sk-SK" sz="1800" dirty="0" smtClean="0">
              <a:cs typeface="Times New Roman" panose="02020603050405020304" pitchFamily="18" charset="0"/>
            </a:endParaRP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využívať odvrátené svahy vrchov, úžľabiny, násypy a iné terénne tvary</a:t>
            </a:r>
          </a:p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Picture 6" descr="Image result for open ter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88840"/>
            <a:ext cx="4632515" cy="2924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11560" y="1412776"/>
            <a:ext cx="3733800" cy="4114800"/>
          </a:xfrm>
        </p:spPr>
        <p:txBody>
          <a:bodyPr>
            <a:normAutofit/>
          </a:bodyPr>
          <a:lstStyle/>
          <a:p>
            <a:r>
              <a:rPr lang="sk-SK" sz="18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Poveternostné pomery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hmly, dážď a husté sneženie, obmedzujú vykonávanie prieskumu </a:t>
            </a:r>
            <a:r>
              <a:rPr lang="sk-SK" sz="1800" dirty="0" err="1" smtClean="0">
                <a:cs typeface="Times New Roman" panose="02020603050405020304" pitchFamily="18" charset="0"/>
              </a:rPr>
              <a:t>optoelektro-nickými</a:t>
            </a:r>
            <a:r>
              <a:rPr lang="sk-SK" sz="1800" dirty="0" smtClean="0">
                <a:cs typeface="Times New Roman" panose="02020603050405020304" pitchFamily="18" charset="0"/>
              </a:rPr>
              <a:t> prostriedkami, ako aj pozorovanie človekom 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dážď, sneženie a iné typy zrážok obmedzujú pozorovanie optickými prostriedkami a radarmi</a:t>
            </a:r>
          </a:p>
          <a:p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4"/>
          </p:nvPr>
        </p:nvSpPr>
        <p:spPr>
          <a:xfrm>
            <a:off x="4788024" y="1412776"/>
            <a:ext cx="3733800" cy="4114800"/>
          </a:xfrm>
        </p:spPr>
        <p:txBody>
          <a:bodyPr>
            <a:normAutofit/>
          </a:bodyPr>
          <a:lstStyle/>
          <a:p>
            <a:r>
              <a:rPr lang="sk-SK" sz="18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Zadymovanie 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dym je efektívny nástroj na zvýšenie účinnosti maskovania a môže ovplyvňovať dynamiku vedenia boja</a:t>
            </a:r>
          </a:p>
          <a:p>
            <a:pPr marL="285750" indent="-285750"/>
            <a:r>
              <a:rPr lang="sk-SK" sz="1800" dirty="0" smtClean="0">
                <a:cs typeface="Times New Roman" panose="02020603050405020304" pitchFamily="18" charset="0"/>
              </a:rPr>
              <a:t>dymová clona môže obmedziť alebo znížiť efektívne používanie optoelektronických prostriedkov v spojení so zbraňovými </a:t>
            </a:r>
            <a:r>
              <a:rPr lang="sk-SK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systémami</a:t>
            </a:r>
          </a:p>
          <a:p>
            <a:endParaRPr lang="sk-SK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OBMEDZENÁ VIDITEĽNOSŤ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4293096"/>
            <a:ext cx="3888432" cy="2442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3845643" cy="256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997152"/>
          </a:xfrm>
        </p:spPr>
        <p:txBody>
          <a:bodyPr>
            <a:normAutofit fontScale="92500" lnSpcReduction="10000"/>
          </a:bodyPr>
          <a:lstStyle/>
          <a:p>
            <a:r>
              <a:rPr lang="sk-SK" sz="19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Poveternostné pomery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vyhodnotiť prírodné podmienky vo svojom priestore a využiť ich na efektívnu ochranu a utajenie vlastných jednotiek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pred plnením úloh je nutné poznať terén a poveternostné podmienky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vyhodnocovanie terénu – faktor vrstvenia, poskytnutie informácií o poveternostných pomeroch, používania topografických máp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letecké fotografie (snímky) zo vzdušného prieskumu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informácie z pozemného prieskumu</a:t>
            </a:r>
          </a:p>
          <a:p>
            <a:pPr marL="285750" indent="-285750"/>
            <a:r>
              <a:rPr lang="sk-SK" sz="1900" dirty="0" smtClean="0">
                <a:cs typeface="Times New Roman" panose="02020603050405020304" pitchFamily="18" charset="0"/>
              </a:rPr>
              <a:t>informácie od miestneho obyvateľstva</a:t>
            </a:r>
            <a:endParaRPr lang="sk-SK" sz="1900" b="1" u="sng" dirty="0" smtClean="0"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INFORMÁCIA O ZDROJOCH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pic>
        <p:nvPicPr>
          <p:cNvPr id="5" name="Picture 6" descr="Image result for military airforce ter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311631" cy="280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sk-SK" sz="2000" b="1" dirty="0" smtClean="0">
                <a:cs typeface="Times New Roman" panose="02020603050405020304" pitchFamily="18" charset="0"/>
              </a:rPr>
              <a:t>a) tvar/forma, </a:t>
            </a:r>
            <a:br>
              <a:rPr lang="sk-SK" sz="2000" b="1" dirty="0" smtClean="0">
                <a:cs typeface="Times New Roman" panose="02020603050405020304" pitchFamily="18" charset="0"/>
              </a:rPr>
            </a:br>
            <a:r>
              <a:rPr lang="sk-SK" sz="2000" b="1" dirty="0" smtClean="0">
                <a:cs typeface="Times New Roman" panose="02020603050405020304" pitchFamily="18" charset="0"/>
              </a:rPr>
              <a:t>b) tieň, </a:t>
            </a:r>
            <a:br>
              <a:rPr lang="sk-SK" sz="2000" b="1" dirty="0" smtClean="0">
                <a:cs typeface="Times New Roman" panose="02020603050405020304" pitchFamily="18" charset="0"/>
              </a:rPr>
            </a:br>
            <a:r>
              <a:rPr lang="sk-SK" sz="2000" b="1" dirty="0" smtClean="0">
                <a:cs typeface="Times New Roman" panose="02020603050405020304" pitchFamily="18" charset="0"/>
              </a:rPr>
              <a:t>c) povrchová štruktúra, </a:t>
            </a:r>
            <a:br>
              <a:rPr lang="sk-SK" sz="2000" b="1" dirty="0" smtClean="0">
                <a:cs typeface="Times New Roman" panose="02020603050405020304" pitchFamily="18" charset="0"/>
              </a:rPr>
            </a:br>
            <a:r>
              <a:rPr lang="sk-SK" sz="2000" b="1" dirty="0" smtClean="0">
                <a:cs typeface="Times New Roman" panose="02020603050405020304" pitchFamily="18" charset="0"/>
              </a:rPr>
              <a:t>d) farba, </a:t>
            </a:r>
            <a:br>
              <a:rPr lang="sk-SK" sz="2000" b="1" dirty="0" smtClean="0">
                <a:cs typeface="Times New Roman" panose="02020603050405020304" pitchFamily="18" charset="0"/>
              </a:rPr>
            </a:br>
            <a:r>
              <a:rPr lang="sk-SK" sz="2000" b="1" dirty="0" smtClean="0">
                <a:cs typeface="Times New Roman" panose="02020603050405020304" pitchFamily="18" charset="0"/>
              </a:rPr>
              <a:t>e) vzory (modely/makety),  f)pohyb, </a:t>
            </a:r>
            <a:br>
              <a:rPr lang="sk-SK" sz="2000" b="1" dirty="0" smtClean="0">
                <a:cs typeface="Times New Roman" panose="02020603050405020304" pitchFamily="18" charset="0"/>
              </a:rPr>
            </a:br>
            <a:r>
              <a:rPr lang="sk-SK" sz="2000" b="1" dirty="0" smtClean="0">
                <a:cs typeface="Times New Roman" panose="02020603050405020304" pitchFamily="18" charset="0"/>
              </a:rPr>
              <a:t>g) hluk, </a:t>
            </a:r>
            <a:br>
              <a:rPr lang="sk-SK" sz="2000" b="1" dirty="0" smtClean="0">
                <a:cs typeface="Times New Roman" panose="02020603050405020304" pitchFamily="18" charset="0"/>
              </a:rPr>
            </a:br>
            <a:r>
              <a:rPr lang="sk-SK" sz="2000" b="1" dirty="0" smtClean="0">
                <a:cs typeface="Times New Roman" panose="02020603050405020304" pitchFamily="18" charset="0"/>
              </a:rPr>
              <a:t>h) teplota, </a:t>
            </a:r>
            <a:br>
              <a:rPr lang="sk-SK" sz="2000" b="1" dirty="0" smtClean="0">
                <a:cs typeface="Times New Roman" panose="02020603050405020304" pitchFamily="18" charset="0"/>
              </a:rPr>
            </a:br>
            <a:r>
              <a:rPr lang="sk-SK" sz="2000" b="1" dirty="0" smtClean="0">
                <a:cs typeface="Times New Roman" panose="02020603050405020304" pitchFamily="18" charset="0"/>
              </a:rPr>
              <a:t>i) radarový odraz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Činitele ovplyvňujúce maskovanie</a:t>
            </a:r>
            <a: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645024"/>
            <a:ext cx="5616624" cy="259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TF00001187</Template>
  <TotalTime>1369</TotalTime>
  <Words>632</Words>
  <Application>Microsoft Office PowerPoint</Application>
  <PresentationFormat>Prezentácia na obrazovke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Horizon</vt:lpstr>
      <vt:lpstr>Prírodné maskovanie </vt:lpstr>
      <vt:lpstr>Obsah</vt:lpstr>
      <vt:lpstr>Využívanie maskovacích vlastností terénu</vt:lpstr>
      <vt:lpstr>Využívanie maskovacích vlastností terénu</vt:lpstr>
      <vt:lpstr>Snímka 5</vt:lpstr>
      <vt:lpstr>Snímka 6</vt:lpstr>
      <vt:lpstr>OBMEDZENÁ VIDITEĽNOSŤ </vt:lpstr>
      <vt:lpstr>INFORMÁCIA O ZDROJOCH </vt:lpstr>
      <vt:lpstr>Činitele ovplyvňujúce maskovanie </vt:lpstr>
      <vt:lpstr>Rastlinné maskovanie</vt:lpstr>
      <vt:lpstr>Snímka 11</vt:lpstr>
      <vt:lpstr>Úprava terénu na maskovacie účely</vt:lpstr>
      <vt:lpstr>Snímka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Windows User</dc:creator>
  <cp:lastModifiedBy>Windows User</cp:lastModifiedBy>
  <cp:revision>95</cp:revision>
  <dcterms:created xsi:type="dcterms:W3CDTF">2019-03-03T20:25:17Z</dcterms:created>
  <dcterms:modified xsi:type="dcterms:W3CDTF">2019-03-04T19:15:13Z</dcterms:modified>
</cp:coreProperties>
</file>