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6" r:id="rId5"/>
    <p:sldId id="263" r:id="rId6"/>
    <p:sldId id="264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7DFFCAF-C14F-405D-9148-4E5EA14458FD}" type="datetimeFigureOut">
              <a:rPr lang="sk-SK" smtClean="0"/>
              <a:pPr/>
              <a:t>09.02.2021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7BE3164-1E17-4168-BCA4-D97C5F8EB2F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0" y="3337560"/>
            <a:ext cx="8858280" cy="2301240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/>
              <a:t>Rakúsko – uhorské vyrovnanie  a Slováci</a:t>
            </a:r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Dejepis 8.ročník</a:t>
            </a:r>
            <a:endParaRPr lang="sk-SK" dirty="0"/>
          </a:p>
        </p:txBody>
      </p:sp>
      <p:pic>
        <p:nvPicPr>
          <p:cNvPr id="4" name="Obrázok 3" descr="indivisibiliter20ac20inseparabiliter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70" y="500042"/>
            <a:ext cx="3048962" cy="1920846"/>
          </a:xfrm>
          <a:prstGeom prst="rect">
            <a:avLst/>
          </a:prstGeom>
        </p:spPr>
      </p:pic>
      <p:pic>
        <p:nvPicPr>
          <p:cNvPr id="5" name="Zástupný symbol obsahu 3" descr="Cisleithania,_Lands_of_the_Crown_of_Saint_Stephen,_Bosnia_and_Herzegovina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8" y="214291"/>
            <a:ext cx="4262148" cy="3298786"/>
          </a:xfrm>
          <a:prstGeom prst="rect">
            <a:avLst/>
          </a:prstGeom>
        </p:spPr>
      </p:pic>
      <p:pic>
        <p:nvPicPr>
          <p:cNvPr id="7" name="Obrázok 6" descr="Seal_of_Matica_slovensk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6754" y="4286256"/>
            <a:ext cx="2012172" cy="2185981"/>
          </a:xfrm>
          <a:prstGeom prst="rect">
            <a:avLst/>
          </a:prstGeom>
        </p:spPr>
      </p:pic>
      <p:pic>
        <p:nvPicPr>
          <p:cNvPr id="8" name="Obrázok 7" descr="UHORSK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40" y="4643446"/>
            <a:ext cx="3000364" cy="1503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Dôležité dátumy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1867 – vznik Rakúsko – Uhorska</a:t>
            </a:r>
          </a:p>
          <a:p>
            <a:r>
              <a:rPr lang="sk-SK" dirty="0" smtClean="0"/>
              <a:t>1874 – 1875 – zatvorenie troch slovenských gymnázií</a:t>
            </a:r>
          </a:p>
          <a:p>
            <a:r>
              <a:rPr lang="sk-SK" dirty="0" smtClean="0"/>
              <a:t>1875 – zrušenie Matice slovenskej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Vznik Rakúsko – Uhorska (1867)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628800"/>
            <a:ext cx="7416824" cy="4824536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1866 – </a:t>
            </a:r>
            <a:r>
              <a:rPr lang="sk-SK" dirty="0" err="1" smtClean="0"/>
              <a:t>rakúsko</a:t>
            </a:r>
            <a:r>
              <a:rPr lang="sk-SK" dirty="0" smtClean="0"/>
              <a:t> – pruská </a:t>
            </a:r>
            <a:r>
              <a:rPr lang="sk-SK" dirty="0" smtClean="0"/>
              <a:t>vojna</a:t>
            </a:r>
            <a:endParaRPr lang="sk-SK" dirty="0" smtClean="0"/>
          </a:p>
          <a:p>
            <a:r>
              <a:rPr lang="sk-SK" dirty="0" smtClean="0"/>
              <a:t>pruské vojská porazili rakúsku armádu</a:t>
            </a:r>
          </a:p>
          <a:p>
            <a:r>
              <a:rPr lang="sk-SK" dirty="0" smtClean="0"/>
              <a:t>uhorskí politici žiadali od rakúskeho panovníka vplyv v riadení uhorskej časti monarchie</a:t>
            </a:r>
          </a:p>
          <a:p>
            <a:r>
              <a:rPr lang="sk-SK" dirty="0" smtClean="0"/>
              <a:t>štát sa vnútorne rozdelil na dve časti</a:t>
            </a:r>
          </a:p>
          <a:p>
            <a:r>
              <a:rPr lang="sk-SK" dirty="0" smtClean="0"/>
              <a:t>Dualizmus – systém dvoch centier moci v jednom štáte</a:t>
            </a:r>
          </a:p>
          <a:p>
            <a:r>
              <a:rPr lang="sk-SK" dirty="0" smtClean="0"/>
              <a:t>1867 – 1918 štát mal názov Rakúsko - Uhorsko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Cisleithania,_Lands_of_the_Crown_of_Saint_Stephen,_Bosnia_and_Herzegovina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90" y="214291"/>
            <a:ext cx="7691172" cy="5952758"/>
          </a:xfrm>
        </p:spPr>
      </p:pic>
      <p:sp>
        <p:nvSpPr>
          <p:cNvPr id="5" name="Zaoblený obdĺžnik 4"/>
          <p:cNvSpPr/>
          <p:nvPr/>
        </p:nvSpPr>
        <p:spPr>
          <a:xfrm>
            <a:off x="214282" y="4500570"/>
            <a:ext cx="1785950" cy="71438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rgbClr val="FF0000"/>
                </a:solidFill>
              </a:rPr>
              <a:t>Predlitavsko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14282" y="5286388"/>
            <a:ext cx="1785950" cy="71438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bg1">
                    <a:lumMod val="75000"/>
                  </a:schemeClr>
                </a:solidFill>
              </a:rPr>
              <a:t>Zalitavsko</a:t>
            </a:r>
            <a:endParaRPr lang="sk-SK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214282" y="6072206"/>
            <a:ext cx="1785950" cy="714380"/>
          </a:xfrm>
          <a:prstGeom prst="roundRect">
            <a:avLst/>
          </a:prstGeom>
          <a:solidFill>
            <a:schemeClr val="tx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Bosna – od roku 1908</a:t>
            </a:r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Fungovanie Rakúsko - Uhorska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571472" y="2714620"/>
            <a:ext cx="2357454" cy="857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Rakúsko</a:t>
            </a:r>
            <a:endParaRPr lang="sk-SK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071802" y="2714620"/>
            <a:ext cx="2357454" cy="8572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Spoločné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5572132" y="2714620"/>
            <a:ext cx="2357454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Uhorsko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428596" y="1214422"/>
            <a:ext cx="7572428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 dualistickom systéme štátu boli určité politické pozície samostatné a iné boli spoločné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571472" y="3643314"/>
            <a:ext cx="2357454" cy="857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Predlitavsko</a:t>
            </a:r>
            <a:endParaRPr lang="sk-SK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571472" y="4572008"/>
            <a:ext cx="2357454" cy="857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Rakúsky snem</a:t>
            </a:r>
            <a:endParaRPr lang="sk-SK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71472" y="5500702"/>
            <a:ext cx="2357454" cy="857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Rakúska vláda</a:t>
            </a:r>
            <a:endParaRPr lang="sk-SK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5572132" y="3643314"/>
            <a:ext cx="2357454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Zalitavsko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5572132" y="4572008"/>
            <a:ext cx="2357454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Uhorský snem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Zaoblený obdĺžnik 15"/>
          <p:cNvSpPr/>
          <p:nvPr/>
        </p:nvSpPr>
        <p:spPr>
          <a:xfrm>
            <a:off x="5572132" y="5500702"/>
            <a:ext cx="2357454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Uhorská vláda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Zaoblený obdĺžnik 16"/>
          <p:cNvSpPr/>
          <p:nvPr/>
        </p:nvSpPr>
        <p:spPr>
          <a:xfrm>
            <a:off x="3071802" y="3643314"/>
            <a:ext cx="2357454" cy="8572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Cisár:</a:t>
            </a:r>
          </a:p>
          <a:p>
            <a:pPr algn="ctr"/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František Jozef I.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3071802" y="4572008"/>
            <a:ext cx="2357454" cy="8572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Ministerstvá:</a:t>
            </a:r>
          </a:p>
          <a:p>
            <a:pPr algn="ctr"/>
            <a:r>
              <a:rPr lang="sk-SK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zahraničných vecí,</a:t>
            </a:r>
          </a:p>
          <a:p>
            <a:pPr algn="ctr"/>
            <a:r>
              <a:rPr lang="sk-SK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vojny,</a:t>
            </a:r>
          </a:p>
          <a:p>
            <a:pPr algn="ctr"/>
            <a:r>
              <a:rPr lang="sk-SK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financií</a:t>
            </a:r>
            <a:endParaRPr lang="sk-SK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Zaoblený obdĺžnik 18"/>
          <p:cNvSpPr/>
          <p:nvPr/>
        </p:nvSpPr>
        <p:spPr>
          <a:xfrm>
            <a:off x="3071802" y="5500702"/>
            <a:ext cx="2357454" cy="8572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Mena: koruna,</a:t>
            </a:r>
          </a:p>
          <a:p>
            <a:pPr algn="ctr"/>
            <a:r>
              <a:rPr lang="sk-SK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Colné územie,</a:t>
            </a:r>
          </a:p>
          <a:p>
            <a:pPr algn="ctr"/>
            <a:r>
              <a:rPr lang="sk-SK" sz="1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Štátna banka</a:t>
            </a:r>
            <a:endParaRPr lang="sk-SK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/>
          <a:lstStyle/>
          <a:p>
            <a:pPr algn="ctr"/>
            <a:r>
              <a:rPr lang="sk-SK" dirty="0" smtClean="0"/>
              <a:t>Slováci v Uhorsku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628800"/>
            <a:ext cx="7056784" cy="4248472"/>
          </a:xfrm>
        </p:spPr>
        <p:txBody>
          <a:bodyPr>
            <a:normAutofit/>
          </a:bodyPr>
          <a:lstStyle/>
          <a:p>
            <a:r>
              <a:rPr lang="sk-SK" dirty="0" smtClean="0"/>
              <a:t>uhorskí politici sa snažili pretvoriť mnohonárodnostnú krajinu na štát s jedným národom – maďarským</a:t>
            </a:r>
          </a:p>
          <a:p>
            <a:r>
              <a:rPr lang="sk-SK" dirty="0" smtClean="0"/>
              <a:t>maďarčina sa stala štátnym jazykom v Uhorsku</a:t>
            </a:r>
          </a:p>
          <a:p>
            <a:r>
              <a:rPr lang="sk-SK" dirty="0" smtClean="0"/>
              <a:t>zvýšil sa národnostný útlak</a:t>
            </a:r>
          </a:p>
          <a:p>
            <a:r>
              <a:rPr lang="sk-SK" dirty="0" smtClean="0"/>
              <a:t>boli zrušené tri slovenské gymnáziá</a:t>
            </a:r>
          </a:p>
          <a:p>
            <a:r>
              <a:rPr lang="sk-SK" dirty="0" smtClean="0"/>
              <a:t>1875 – zatvorená Matica slovenská</a:t>
            </a:r>
          </a:p>
          <a:p>
            <a:r>
              <a:rPr lang="sk-SK" dirty="0" smtClean="0"/>
              <a:t>maďarčina – povinný predmet v škole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597</TotalTime>
  <Words>188</Words>
  <Application>Microsoft Office PowerPoint</Application>
  <PresentationFormat>Prezentácia na obrazovke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Austin</vt:lpstr>
      <vt:lpstr>Rakúsko – uhorské vyrovnanie  a Slováci</vt:lpstr>
      <vt:lpstr>Dôležité dátumy</vt:lpstr>
      <vt:lpstr>Vznik Rakúsko – Uhorska (1867)</vt:lpstr>
      <vt:lpstr>Prezentácia programu PowerPoint</vt:lpstr>
      <vt:lpstr>Fungovanie Rakúsko - Uhorska</vt:lpstr>
      <vt:lpstr>Slováci v Uhorsku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Raduz</cp:lastModifiedBy>
  <cp:revision>56</cp:revision>
  <dcterms:created xsi:type="dcterms:W3CDTF">2020-03-20T11:06:18Z</dcterms:created>
  <dcterms:modified xsi:type="dcterms:W3CDTF">2021-02-09T09:45:07Z</dcterms:modified>
</cp:coreProperties>
</file>