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custDataLst>
    <p:tags r:id="rId29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99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34" autoAdjust="0"/>
    <p:restoredTop sz="94660"/>
  </p:normalViewPr>
  <p:slideViewPr>
    <p:cSldViewPr>
      <p:cViewPr varScale="1">
        <p:scale>
          <a:sx n="69" d="100"/>
          <a:sy n="69" d="100"/>
        </p:scale>
        <p:origin x="-13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smtClean="0"/>
              <a:t>©PF2016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xmlns="" val="368153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4457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5777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7606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1152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040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5450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40428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46738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6187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7171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19.11.2017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4.xml"/><Relationship Id="rId12" Type="http://schemas.openxmlformats.org/officeDocument/2006/relationships/image" Target="../media/image3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27.xml"/><Relationship Id="rId5" Type="http://schemas.openxmlformats.org/officeDocument/2006/relationships/slide" Target="slide22.xml"/><Relationship Id="rId10" Type="http://schemas.openxmlformats.org/officeDocument/2006/relationships/slide" Target="slide26.xml"/><Relationship Id="rId4" Type="http://schemas.openxmlformats.org/officeDocument/2006/relationships/slide" Target="slide21.xml"/><Relationship Id="rId9" Type="http://schemas.openxmlformats.org/officeDocument/2006/relationships/slide" Target="slide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19.xml"/><Relationship Id="rId18" Type="http://schemas.openxmlformats.org/officeDocument/2006/relationships/slide" Target="slide9.xml"/><Relationship Id="rId3" Type="http://schemas.openxmlformats.org/officeDocument/2006/relationships/image" Target="../media/image4.jpeg"/><Relationship Id="rId21" Type="http://schemas.openxmlformats.org/officeDocument/2006/relationships/slide" Target="slide15.xml"/><Relationship Id="rId7" Type="http://schemas.openxmlformats.org/officeDocument/2006/relationships/slide" Target="slide12.xml"/><Relationship Id="rId12" Type="http://schemas.openxmlformats.org/officeDocument/2006/relationships/image" Target="../media/image3.png"/><Relationship Id="rId17" Type="http://schemas.openxmlformats.org/officeDocument/2006/relationships/slide" Target="slide7.xml"/><Relationship Id="rId2" Type="http://schemas.openxmlformats.org/officeDocument/2006/relationships/slide" Target="slide4.xml"/><Relationship Id="rId16" Type="http://schemas.openxmlformats.org/officeDocument/2006/relationships/slide" Target="slide5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3.xml"/><Relationship Id="rId10" Type="http://schemas.openxmlformats.org/officeDocument/2006/relationships/slide" Target="slide16.xml"/><Relationship Id="rId19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image" Target="../media/image6.gif"/><Relationship Id="rId22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</a:rPr>
              <a:t>ŠTART</a:t>
            </a:r>
            <a:endParaRPr lang="sk-SK" sz="4400" b="1" dirty="0">
              <a:solidFill>
                <a:schemeClr val="tx1"/>
              </a:solidFill>
            </a:endParaRP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</p:spTree>
    <p:extLst>
      <p:ext uri="{BB962C8B-B14F-4D97-AF65-F5344CB8AC3E}">
        <p14:creationId xmlns:p14="http://schemas.microsoft.com/office/powerpoint/2010/main" xmlns="" val="414502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štáte je hlavné mesto </a:t>
            </a:r>
            <a:r>
              <a:rPr lang="sk-SK" sz="3200" b="1" dirty="0" smtClean="0">
                <a:solidFill>
                  <a:schemeClr val="tx1"/>
                </a:solidFill>
              </a:rPr>
              <a:t>Vaduz?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HLAVNÉ MESTÁ EURÓPY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volá rozlohou najväčšia vodná nádrž na Slovensku?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NAJ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</a:t>
            </a:r>
            <a:r>
              <a:rPr lang="sk-SK" sz="3200" b="1" smtClean="0">
                <a:solidFill>
                  <a:schemeClr val="tx1"/>
                </a:solidFill>
              </a:rPr>
              <a:t>najväčšia vidiecka obec na SR?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SLOVENSKÉ NAJ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Z ktorého štátu pochádza známe Šampanské víno?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NA TANIERI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štát je známym výrobcom cestovín rôznych druhov?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GEOGRAFIA NA TANIERI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štáte sa narodil známy hokejista </a:t>
            </a:r>
            <a:r>
              <a:rPr lang="sk-SK" sz="3200" b="1" dirty="0" err="1" smtClean="0">
                <a:solidFill>
                  <a:schemeClr val="tx1"/>
                </a:solidFill>
              </a:rPr>
              <a:t>Sidney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dirty="0" err="1" smtClean="0">
                <a:solidFill>
                  <a:schemeClr val="tx1"/>
                </a:solidFill>
              </a:rPr>
              <a:t>Crosby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KDE SA NARODILI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štáte sa narodil tenista </a:t>
            </a:r>
            <a:r>
              <a:rPr lang="sk-SK" sz="3200" b="1" dirty="0" err="1" smtClean="0">
                <a:solidFill>
                  <a:schemeClr val="tx1"/>
                </a:solidFill>
              </a:rPr>
              <a:t>Novak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dirty="0" err="1" smtClean="0">
                <a:solidFill>
                  <a:schemeClr val="tx1"/>
                </a:solidFill>
              </a:rPr>
              <a:t>Djokovič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KDE SA NARODILI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Pri akom meste leží kaštieľ v Betliari?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HRADY A ZÁMKY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hrad je známy tým, že tam žila grófka Alžbeta </a:t>
            </a:r>
            <a:r>
              <a:rPr lang="sk-SK" sz="3200" b="1" dirty="0" err="1" smtClean="0">
                <a:solidFill>
                  <a:schemeClr val="tx1"/>
                </a:solidFill>
              </a:rPr>
              <a:t>Báthory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SLOVENSKÉ HRADY A ZÁMKY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DRUHÉHO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NÁRODNÉ PARKY SR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JAZERÁ SVETA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JAZYKY EURÓPY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ČESKO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MESTÁ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A VESMÍR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PÍSMENO N-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SVETOVÉ STAVBY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350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PRVÉHO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 5. ROČNÍKA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EURÓPSKE ZÁSTAVY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ŠPORT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 GEOGRAFII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HLAVNÉ MESTÁ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NAJ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TANIERI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KDE SA NARODILI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HRADY A ZÁMKY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323528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 5. ROČNÍKA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323528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EURÓPSKE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ZÁSTAVY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323528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ŠPORT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 GEOGRAFII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323528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HLAVNÉ MESTÁ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300472" y="1340767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NAJ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300472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TANIERI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300472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KDE SA NARODILI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300472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HRADY A ZÁMKY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681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Na území ktorého národného parku sa nachádza Dobšinská ľadová jaskyňa?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NÁRODNÉ PARKY SR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Na ktorom kontinente sa nachádza Viktóriino jazero?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JAZERÁ SVETA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Akým jazykom sa rozpráva vo Švajčiarsku 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JAZYKY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Aká mena sa používa v Česku?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ČESKO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Ktoré slovenské mestá majú viac ako 200 000 obyvateľov?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MESTÁ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Aká je vzdialenosť Zeme od Slnka?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A VESMÍR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Štát ležiaci v pohorí Himaláje.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NA PÍSMENO N-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meste môžeme nájsť najvyšší mrakodrap sveta </a:t>
            </a:r>
            <a:r>
              <a:rPr lang="sk-SK" sz="3200" b="1" dirty="0" err="1" smtClean="0">
                <a:solidFill>
                  <a:schemeClr val="tx1"/>
                </a:solidFill>
              </a:rPr>
              <a:t>Burj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dirty="0" err="1" smtClean="0">
                <a:solidFill>
                  <a:schemeClr val="tx1"/>
                </a:solidFill>
              </a:rPr>
              <a:t>Khalifa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SVETOVÉ STAVBY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5. ROČNÍKA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presne spôsobuje na oceánoch a moriach príliv a odliv?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</p:spTree>
    <p:extLst>
      <p:ext uri="{BB962C8B-B14F-4D97-AF65-F5344CB8AC3E}">
        <p14:creationId xmlns:p14="http://schemas.microsoft.com/office/powerpoint/2010/main" xmlns="" val="218370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volá výbežok mora do pevniny?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5. ROČNÍKA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478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farby sa nachádzajú na rakúskej zástave?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EURÓPSKE ZÁSTAVY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Uveď jeden štát, ktorý má na zástave len modrú a bielu farbu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EURÓPSKE ZÁSTAVY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823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V</a:t>
            </a:r>
            <a:r>
              <a:rPr lang="sk-SK" sz="3200" b="1" dirty="0" smtClean="0">
                <a:solidFill>
                  <a:schemeClr val="tx1"/>
                </a:solidFill>
              </a:rPr>
              <a:t> ktorom štátu hr</a:t>
            </a:r>
            <a:r>
              <a:rPr lang="sk-SK" sz="3200" b="1" dirty="0">
                <a:solidFill>
                  <a:schemeClr val="tx1"/>
                </a:solidFill>
              </a:rPr>
              <a:t>á</a:t>
            </a:r>
            <a:r>
              <a:rPr lang="sk-SK" sz="3200" b="1" dirty="0" smtClean="0">
                <a:solidFill>
                  <a:schemeClr val="tx1"/>
                </a:solidFill>
              </a:rPr>
              <a:t> futbalové mužstvo </a:t>
            </a:r>
            <a:r>
              <a:rPr lang="sk-SK" sz="3200" b="1" dirty="0" err="1" smtClean="0">
                <a:solidFill>
                  <a:schemeClr val="tx1"/>
                </a:solidFill>
              </a:rPr>
              <a:t>Olympique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dirty="0" err="1" smtClean="0">
                <a:solidFill>
                  <a:schemeClr val="tx1"/>
                </a:solidFill>
              </a:rPr>
              <a:t>Lyon</a:t>
            </a:r>
            <a:r>
              <a:rPr lang="sk-SK" sz="3200" b="1" dirty="0" smtClean="0">
                <a:solidFill>
                  <a:schemeClr val="tx1"/>
                </a:solidFill>
              </a:rPr>
              <a:t> 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ŠPORT V GEOGRAFII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meste sa uskutočnili Letné olympijské hry 2016?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ŠPORT V GEOGRAFII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je hlavné mesto Švédska?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HLAVNÉ MESTÁ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551</Words>
  <Application>Microsoft Office PowerPoint</Application>
  <PresentationFormat>Prezentácia na obrazovke (4:3)</PresentationFormat>
  <Paragraphs>274</Paragraphs>
  <Slides>27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8" baseType="lpstr">
      <vt:lpstr>Motiv systému Office</vt:lpstr>
      <vt:lpstr>Snímka 1</vt:lpstr>
      <vt:lpstr>VÝBER TÉM PRVÉHO KOLA</vt:lpstr>
      <vt:lpstr>GEOGRAFIA 5. ROČNÍKA</vt:lpstr>
      <vt:lpstr>GEOGRAFIA 5. ROČNÍKA</vt:lpstr>
      <vt:lpstr>EURÓPSKE ZÁSTAVY</vt:lpstr>
      <vt:lpstr>EURÓPSKE ZÁSTAVY</vt:lpstr>
      <vt:lpstr>ŠPORT V GEOGRAFII</vt:lpstr>
      <vt:lpstr>ŠPORT V GEOGRAFII</vt:lpstr>
      <vt:lpstr>HLAVNÉ MESTÁ EURÓPY</vt:lpstr>
      <vt:lpstr>HLAVNÉ MESTÁ EURÓPY</vt:lpstr>
      <vt:lpstr>SLOVENSKÉ NAJ</vt:lpstr>
      <vt:lpstr>SLOVENSKÉ NAJ</vt:lpstr>
      <vt:lpstr>GEOGRAFIA NA TANIERI</vt:lpstr>
      <vt:lpstr>GEOGRAFIA NA TANIERI</vt:lpstr>
      <vt:lpstr>KDE SA NARODILI</vt:lpstr>
      <vt:lpstr>KDE SA NARODILI</vt:lpstr>
      <vt:lpstr>SLOVENSKÉ HRADY A ZÁMKY</vt:lpstr>
      <vt:lpstr>SLOVENSKÉ HRADY A ZÁMKY</vt:lpstr>
      <vt:lpstr>VÝBER TÉM DRUHÉHO KOLA</vt:lpstr>
      <vt:lpstr>NÁRODNÉ PARKY SR</vt:lpstr>
      <vt:lpstr>JAZERÁ SVETA</vt:lpstr>
      <vt:lpstr>JAZYKY EURÓPY</vt:lpstr>
      <vt:lpstr>ČESKO</vt:lpstr>
      <vt:lpstr>SLOVENSKÉ MESTÁ</vt:lpstr>
      <vt:lpstr>GEOGRAFIA A VESMÍR</vt:lpstr>
      <vt:lpstr>GEOGRAFIA NA PÍSMENO N-</vt:lpstr>
      <vt:lpstr>SVETOVÉ STAVBY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hp</cp:lastModifiedBy>
  <cp:revision>62</cp:revision>
  <dcterms:created xsi:type="dcterms:W3CDTF">2013-10-02T05:42:02Z</dcterms:created>
  <dcterms:modified xsi:type="dcterms:W3CDTF">2017-11-19T09:06:57Z</dcterms:modified>
</cp:coreProperties>
</file>