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0820-85A8-4F36-A6F0-61867D821424}" type="datetimeFigureOut">
              <a:rPr lang="sk-SK" smtClean="0"/>
              <a:t>21. 11. 2023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70E5-ED41-403B-9967-20B3A1AC81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5014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0820-85A8-4F36-A6F0-61867D821424}" type="datetimeFigureOut">
              <a:rPr lang="sk-SK" smtClean="0"/>
              <a:t>21. 11. 2023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70E5-ED41-403B-9967-20B3A1AC81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291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0820-85A8-4F36-A6F0-61867D821424}" type="datetimeFigureOut">
              <a:rPr lang="sk-SK" smtClean="0"/>
              <a:t>21. 11. 2023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70E5-ED41-403B-9967-20B3A1AC81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629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0820-85A8-4F36-A6F0-61867D821424}" type="datetimeFigureOut">
              <a:rPr lang="sk-SK" smtClean="0"/>
              <a:t>21. 11. 2023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70E5-ED41-403B-9967-20B3A1AC81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3977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0820-85A8-4F36-A6F0-61867D821424}" type="datetimeFigureOut">
              <a:rPr lang="sk-SK" smtClean="0"/>
              <a:t>21. 11. 2023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70E5-ED41-403B-9967-20B3A1AC81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656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0820-85A8-4F36-A6F0-61867D821424}" type="datetimeFigureOut">
              <a:rPr lang="sk-SK" smtClean="0"/>
              <a:t>21. 11. 2023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70E5-ED41-403B-9967-20B3A1AC81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708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0820-85A8-4F36-A6F0-61867D821424}" type="datetimeFigureOut">
              <a:rPr lang="sk-SK" smtClean="0"/>
              <a:t>21. 11. 2023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70E5-ED41-403B-9967-20B3A1AC81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062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0820-85A8-4F36-A6F0-61867D821424}" type="datetimeFigureOut">
              <a:rPr lang="sk-SK" smtClean="0"/>
              <a:t>21. 11. 2023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70E5-ED41-403B-9967-20B3A1AC81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065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0820-85A8-4F36-A6F0-61867D821424}" type="datetimeFigureOut">
              <a:rPr lang="sk-SK" smtClean="0"/>
              <a:t>21. 11. 2023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70E5-ED41-403B-9967-20B3A1AC81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881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0820-85A8-4F36-A6F0-61867D821424}" type="datetimeFigureOut">
              <a:rPr lang="sk-SK" smtClean="0"/>
              <a:t>21. 11. 2023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70E5-ED41-403B-9967-20B3A1AC81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712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0820-85A8-4F36-A6F0-61867D821424}" type="datetimeFigureOut">
              <a:rPr lang="sk-SK" smtClean="0"/>
              <a:t>21. 11. 2023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70E5-ED41-403B-9967-20B3A1AC81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309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B0820-85A8-4F36-A6F0-61867D821424}" type="datetimeFigureOut">
              <a:rPr lang="sk-SK" smtClean="0"/>
              <a:t>21. 11. 2023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970E5-ED41-403B-9967-20B3A1AC81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218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260599" y="0"/>
            <a:ext cx="8556171" cy="1321934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Dmitrij </a:t>
            </a:r>
            <a:r>
              <a:rPr lang="sk-SK" dirty="0" err="1" smtClean="0"/>
              <a:t>Ivanovič</a:t>
            </a:r>
            <a:r>
              <a:rPr lang="sk-SK" dirty="0" smtClean="0"/>
              <a:t> </a:t>
            </a:r>
            <a:r>
              <a:rPr lang="sk-SK" i="1" dirty="0" smtClean="0"/>
              <a:t>Mendelejev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41" y="1369784"/>
            <a:ext cx="8677729" cy="542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3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" name="Zástupný symbol obsah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7" y="73882"/>
            <a:ext cx="7899754" cy="5947960"/>
          </a:xfrm>
        </p:spPr>
      </p:pic>
      <p:sp>
        <p:nvSpPr>
          <p:cNvPr id="6" name="Obdĺžnik 5"/>
          <p:cNvSpPr/>
          <p:nvPr/>
        </p:nvSpPr>
        <p:spPr>
          <a:xfrm>
            <a:off x="6051836" y="5957957"/>
            <a:ext cx="53019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000" dirty="0" smtClean="0"/>
              <a:t>Bratislava 1 (átrium STU)</a:t>
            </a:r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155468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eriodická sústava prvkov Diagram | Quizlet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08" y="302077"/>
            <a:ext cx="9307285" cy="6139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830281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Širokouhlá</PresentationFormat>
  <Paragraphs>2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Motív Office</vt:lpstr>
      <vt:lpstr>Dmitrij Ivanovič Mendelejev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Dmitrij Ivanovič Mendelejev</dc:title>
  <dc:creator>uzivatel</dc:creator>
  <cp:lastModifiedBy>uzivatel</cp:lastModifiedBy>
  <cp:revision>2</cp:revision>
  <dcterms:created xsi:type="dcterms:W3CDTF">2023-11-21T18:08:59Z</dcterms:created>
  <dcterms:modified xsi:type="dcterms:W3CDTF">2023-11-21T18:13:14Z</dcterms:modified>
</cp:coreProperties>
</file>