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12. 9. 2016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191000"/>
            <a:ext cx="7772400" cy="1470025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ym typeface="Wingdings" panose="05000000000000000000" pitchFamily="2" charset="2"/>
              </a:rPr>
              <a:t></a:t>
            </a:r>
            <a:endParaRPr lang="sk-SK" sz="96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04800" y="1981200"/>
            <a:ext cx="8336280" cy="1752600"/>
          </a:xfrm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...kde niečo končí, niečo nové (lepšie </a:t>
            </a:r>
            <a:r>
              <a:rPr lang="sk-SK" dirty="0" smtClean="0">
                <a:sym typeface="Wingdings" panose="05000000000000000000" pitchFamily="2" charset="2"/>
              </a:rPr>
              <a:t>) začína....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6386" name="AutoShape 2" descr="Výsledok vyh&amp;lcaron;adávania obrázkov pre dopyt s prvky farbenie plame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8" name="Picture 4" descr="Výsledok vyh&amp;lcaron;adávania obrázkov pre dopyt s prvky farbenie plamena"/>
          <p:cNvPicPr>
            <a:picLocks noChangeAspect="1" noChangeArrowheads="1"/>
          </p:cNvPicPr>
          <p:nvPr/>
        </p:nvPicPr>
        <p:blipFill>
          <a:blip r:embed="rId2" cstate="print"/>
          <a:srcRect t="27586"/>
          <a:stretch>
            <a:fillRect/>
          </a:stretch>
        </p:blipFill>
        <p:spPr bwMode="auto">
          <a:xfrm>
            <a:off x="1647170" y="1302013"/>
            <a:ext cx="3371850" cy="1800226"/>
          </a:xfrm>
          <a:prstGeom prst="rect">
            <a:avLst/>
          </a:prstGeom>
          <a:noFill/>
        </p:spPr>
      </p:pic>
      <p:pic>
        <p:nvPicPr>
          <p:cNvPr id="16390" name="Picture 6" descr="Výsledok vyh&amp;lcaron;adávania obrázkov pre dopyt vyroba zeleza"/>
          <p:cNvPicPr>
            <a:picLocks noChangeAspect="1" noChangeArrowheads="1"/>
          </p:cNvPicPr>
          <p:nvPr/>
        </p:nvPicPr>
        <p:blipFill>
          <a:blip r:embed="rId3" cstate="print"/>
          <a:srcRect l="6895" r="13376"/>
          <a:stretch>
            <a:fillRect/>
          </a:stretch>
        </p:blipFill>
        <p:spPr bwMode="auto">
          <a:xfrm>
            <a:off x="3429000" y="3683326"/>
            <a:ext cx="2971800" cy="3186866"/>
          </a:xfrm>
          <a:prstGeom prst="rect">
            <a:avLst/>
          </a:prstGeom>
          <a:noFill/>
        </p:spPr>
      </p:pic>
      <p:pic>
        <p:nvPicPr>
          <p:cNvPr id="7" name="Picture 2" descr=" Periodická sústava chemických prvkov"/>
          <p:cNvPicPr>
            <a:picLocks noChangeAspect="1" noChangeArrowheads="1"/>
          </p:cNvPicPr>
          <p:nvPr/>
        </p:nvPicPr>
        <p:blipFill>
          <a:blip r:embed="rId4" cstate="print"/>
          <a:srcRect t="13889" b="13889"/>
          <a:stretch>
            <a:fillRect/>
          </a:stretch>
        </p:blipFill>
        <p:spPr bwMode="auto">
          <a:xfrm>
            <a:off x="5051347" y="1329879"/>
            <a:ext cx="3939730" cy="2845361"/>
          </a:xfrm>
          <a:prstGeom prst="rect">
            <a:avLst/>
          </a:prstGeom>
          <a:noFill/>
        </p:spPr>
      </p:pic>
      <p:pic>
        <p:nvPicPr>
          <p:cNvPr id="16392" name="Picture 8" descr="https://encrypted-tbn2.gstatic.com/images?q=tbn:ANd9GcSS0PMCO1KDICgikRlq89-WmrQkVmEaxN5hgfWE0NuZaW16b-MyOH-9Osov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4611899"/>
            <a:ext cx="2286000" cy="2286002"/>
          </a:xfrm>
          <a:prstGeom prst="rect">
            <a:avLst/>
          </a:prstGeom>
          <a:noFill/>
        </p:spPr>
      </p:pic>
      <p:sp>
        <p:nvSpPr>
          <p:cNvPr id="16394" name="AutoShape 10" descr="Výsledok vyh&amp;lcaron;adávania obrázkov pre dopyt dusik molek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96" name="AutoShape 12" descr="Výsledok vyh&amp;lcaron;adávania obrázkov pre dopyt dusik molek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98" name="Picture 14" descr="Výsledok vyh&amp;lcaron;adávania obrázkov pre dopyt dusik molekul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845070"/>
            <a:ext cx="2542032" cy="1908754"/>
          </a:xfrm>
          <a:prstGeom prst="rect">
            <a:avLst/>
          </a:prstGeom>
          <a:noFill/>
        </p:spPr>
      </p:pic>
      <p:pic>
        <p:nvPicPr>
          <p:cNvPr id="12" name="Picture 22" descr="Výsledok vyh&amp;lcaron;adávania obrázkov pre dopyt ceruzk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01346" y="3616309"/>
            <a:ext cx="1342108" cy="1007135"/>
          </a:xfrm>
          <a:prstGeom prst="rect">
            <a:avLst/>
          </a:prstGeom>
          <a:noFill/>
        </p:spPr>
      </p:pic>
      <p:pic>
        <p:nvPicPr>
          <p:cNvPr id="2050" name="Picture 2" descr="Výsledok vyh&amp;lcaron;adávania obrázkov pre dopyt vo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816873"/>
            <a:ext cx="2760218" cy="195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5008" y="1590984"/>
            <a:ext cx="8229600" cy="4525963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AutoShape 2" descr="Výsledok vyh&amp;lcaron;adávania obrázkov pre dopyt zemný ply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Výsledok vyh&amp;lcaron;adávania obrázkov pre dopyt zemný plyn"/>
          <p:cNvSpPr>
            <a:spLocks noChangeAspect="1" noChangeArrowheads="1"/>
          </p:cNvSpPr>
          <p:nvPr/>
        </p:nvSpPr>
        <p:spPr bwMode="auto">
          <a:xfrm>
            <a:off x="940308" y="2895600"/>
            <a:ext cx="3619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Výsledok vyh&amp;lcaron;adávania obrázkov pre dopyt zemný ply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0" y="4085419"/>
            <a:ext cx="4234718" cy="282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ýsledok vyh&amp;lcaron;adávania obrázkov pre dopyt fosilne pali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217962">
            <a:off x="1943200" y="2100870"/>
            <a:ext cx="2959929" cy="1966860"/>
          </a:xfrm>
          <a:prstGeom prst="rect">
            <a:avLst/>
          </a:prstGeom>
          <a:noFill/>
        </p:spPr>
      </p:pic>
      <p:pic>
        <p:nvPicPr>
          <p:cNvPr id="1032" name="Picture 8" descr="Výsledok vyh&amp;lcaron;adávania obrázkov pre dopyt rop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62" y="4109109"/>
            <a:ext cx="3781071" cy="28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://canov.jergym.cz/arome/vzorce/benzene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792694"/>
            <a:ext cx="2204963" cy="2002468"/>
          </a:xfrm>
          <a:prstGeom prst="rect">
            <a:avLst/>
          </a:prstGeom>
          <a:noFill/>
        </p:spPr>
      </p:pic>
      <p:pic>
        <p:nvPicPr>
          <p:cNvPr id="10" name="Picture 18" descr="Výsledok vyh&amp;lcaron;adávania obrázkov pre dopyt areny kekule opic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01388" y="2571054"/>
            <a:ext cx="1375240" cy="1228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80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28" name="AutoShape 4" descr="Výsledok vyh&amp;lcaron;adávania obrázkov pre dopyt fosilne pali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2" name="AutoShape 8" descr="Výsledok vyh&amp;lcaron;adávania obrázkov pre dopyt freo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4" name="Picture 10" descr="Výsledok vyh&amp;lcaron;adávania obrázkov pre dopyt freo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97807">
            <a:off x="2944602" y="2412025"/>
            <a:ext cx="3450773" cy="1887141"/>
          </a:xfrm>
          <a:prstGeom prst="rect">
            <a:avLst/>
          </a:prstGeom>
          <a:noFill/>
        </p:spPr>
      </p:pic>
      <p:pic>
        <p:nvPicPr>
          <p:cNvPr id="1036" name="Picture 12" descr="Výsledok vyh&amp;lcaron;adávania obrázkov pre dopyt oc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64" y="1664853"/>
            <a:ext cx="1594336" cy="3188674"/>
          </a:xfrm>
          <a:prstGeom prst="rect">
            <a:avLst/>
          </a:prstGeom>
          <a:noFill/>
        </p:spPr>
      </p:pic>
      <p:pic>
        <p:nvPicPr>
          <p:cNvPr id="1038" name="Picture 14" descr="Výsledok vyh&amp;lcaron;adávania obrázkov pre dopyt mravec"/>
          <p:cNvPicPr>
            <a:picLocks noChangeAspect="1" noChangeArrowheads="1"/>
          </p:cNvPicPr>
          <p:nvPr/>
        </p:nvPicPr>
        <p:blipFill>
          <a:blip r:embed="rId4" cstate="print"/>
          <a:srcRect l="7143" r="14286" b="14894"/>
          <a:stretch>
            <a:fillRect/>
          </a:stretch>
        </p:blipFill>
        <p:spPr bwMode="auto">
          <a:xfrm>
            <a:off x="6142747" y="4613351"/>
            <a:ext cx="2350824" cy="1495979"/>
          </a:xfrm>
          <a:prstGeom prst="rect">
            <a:avLst/>
          </a:prstGeom>
          <a:noFill/>
        </p:spPr>
      </p:pic>
      <p:sp>
        <p:nvSpPr>
          <p:cNvPr id="1044" name="AutoShape 20" descr="Výsledok vyh&amp;lcaron;adávania obrázkov pre dopyt ceruz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48" name="Picture 24" descr="Výsledok vyh&amp;lcaron;adávania obrázkov pre dopyt kompo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84766" y="1524000"/>
            <a:ext cx="2259234" cy="3007895"/>
          </a:xfrm>
          <a:prstGeom prst="rect">
            <a:avLst/>
          </a:prstGeom>
          <a:noFill/>
        </p:spPr>
      </p:pic>
      <p:pic>
        <p:nvPicPr>
          <p:cNvPr id="1050" name="Picture 26" descr="Výsledok vyh&amp;lcaron;adávania obrázkov pre dopyt panvica"/>
          <p:cNvPicPr>
            <a:picLocks noChangeAspect="1" noChangeArrowheads="1"/>
          </p:cNvPicPr>
          <p:nvPr/>
        </p:nvPicPr>
        <p:blipFill>
          <a:blip r:embed="rId6" cstate="print"/>
          <a:srcRect l="24651" t="3522" r="13720" b="11959"/>
          <a:stretch>
            <a:fillRect/>
          </a:stretch>
        </p:blipFill>
        <p:spPr bwMode="auto">
          <a:xfrm rot="1527504">
            <a:off x="1743423" y="4600112"/>
            <a:ext cx="2220249" cy="1522457"/>
          </a:xfrm>
          <a:prstGeom prst="rect">
            <a:avLst/>
          </a:prstGeom>
          <a:noFill/>
        </p:spPr>
      </p:pic>
      <p:sp>
        <p:nvSpPr>
          <p:cNvPr id="1052" name="AutoShape 28" descr="Výsledok vyh&amp;lcaron;adávania obrázkov pre dopyt &amp;zcaron;ih&amp;lcaron;ava"/>
          <p:cNvSpPr>
            <a:spLocks noChangeAspect="1" noChangeArrowheads="1"/>
          </p:cNvSpPr>
          <p:nvPr/>
        </p:nvSpPr>
        <p:spPr bwMode="auto">
          <a:xfrm>
            <a:off x="155575" y="-2071688"/>
            <a:ext cx="57626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54" name="Picture 30" descr="Výsledok vyh&amp;lcaron;adávania obrázkov pre dopyt &amp;zcaron;ih&amp;lcaron;av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5164874"/>
            <a:ext cx="1549422" cy="1549422"/>
          </a:xfrm>
          <a:prstGeom prst="rect">
            <a:avLst/>
          </a:prstGeom>
          <a:noFill/>
        </p:spPr>
      </p:pic>
      <p:pic>
        <p:nvPicPr>
          <p:cNvPr id="1056" name="Picture 32" descr="Výsledok vyh&amp;lcaron;adávania obrázkov pre dopyt os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43732" y="5939585"/>
            <a:ext cx="1260992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Deriváty uhľovodíkov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 smtClean="0"/>
              <a:t>Halogénderiváty</a:t>
            </a:r>
            <a:r>
              <a:rPr lang="sk-SK" dirty="0" smtClean="0"/>
              <a:t> __________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Nitrozlúčeniny</a:t>
            </a:r>
            <a:r>
              <a:rPr lang="sk-SK" dirty="0" smtClean="0"/>
              <a:t>_______________</a:t>
            </a:r>
          </a:p>
          <a:p>
            <a:endParaRPr lang="sk-SK" dirty="0" smtClean="0"/>
          </a:p>
          <a:p>
            <a:r>
              <a:rPr lang="sk-SK" dirty="0" smtClean="0"/>
              <a:t>Alkoholy  ___________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Fenoly ___________</a:t>
            </a:r>
          </a:p>
          <a:p>
            <a:r>
              <a:rPr lang="sk-SK" dirty="0" smtClean="0"/>
              <a:t>Karboxylové kyseliny ____________</a:t>
            </a:r>
          </a:p>
          <a:p>
            <a:r>
              <a:rPr lang="sk-SK" dirty="0" err="1" smtClean="0"/>
              <a:t>Karbonylové</a:t>
            </a:r>
            <a:r>
              <a:rPr lang="sk-SK" dirty="0" smtClean="0"/>
              <a:t> zlúčeniny:       - aldehydy ___________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                                   - ketóny   ____________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15362" name="AutoShape 2" descr="Výsledok vyh&amp;lcaron;adávania obrázkov pre dopyt pencil clipart"/>
          <p:cNvSpPr>
            <a:spLocks noChangeAspect="1" noChangeArrowheads="1"/>
          </p:cNvSpPr>
          <p:nvPr/>
        </p:nvSpPr>
        <p:spPr bwMode="auto">
          <a:xfrm>
            <a:off x="155575" y="-1951038"/>
            <a:ext cx="4191000" cy="4067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5364" name="Picture 4" descr="Výsledok vyh&amp;lcaron;adávania obrázkov pre dopyt pencil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8403" y="0"/>
            <a:ext cx="2355597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</Words>
  <Application>Microsoft Office PowerPoint</Application>
  <PresentationFormat>Prezentácia na obrazovke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</vt:lpstr>
      <vt:lpstr>Prezentácia programu PowerPoint</vt:lpstr>
      <vt:lpstr>Prezentácia programu PowerPoint</vt:lpstr>
      <vt:lpstr>Prezentácia programu PowerPoint</vt:lpstr>
      <vt:lpstr>Deriváty uhľovodíkov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4397</cp:lastModifiedBy>
  <cp:revision>18</cp:revision>
  <dcterms:created xsi:type="dcterms:W3CDTF">2016-09-11T03:11:29Z</dcterms:created>
  <dcterms:modified xsi:type="dcterms:W3CDTF">2016-09-12T07:49:07Z</dcterms:modified>
</cp:coreProperties>
</file>