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15. 12. 2014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15. 12. 2014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15. 12. 2014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15. 12. 2014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</a:t>
            </a:r>
            <a:r>
              <a:rPr lang="sk-SK" b="1" dirty="0" smtClean="0"/>
              <a:t>TYPY VZORCOV </a:t>
            </a:r>
            <a:r>
              <a:rPr lang="sk-SK" b="1" dirty="0" smtClean="0"/>
              <a:t>v organickej chémii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38125" t="59221" r="16250" b="21039"/>
          <a:stretch>
            <a:fillRect/>
          </a:stretch>
        </p:blipFill>
        <p:spPr bwMode="auto">
          <a:xfrm>
            <a:off x="381000" y="2286000"/>
            <a:ext cx="849028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- </a:t>
            </a:r>
            <a:r>
              <a:rPr lang="sk-SK" sz="2700" dirty="0" smtClean="0"/>
              <a:t>vzorec </a:t>
            </a:r>
            <a:r>
              <a:rPr lang="sk-SK" sz="2700" dirty="0" smtClean="0"/>
              <a:t>slúži k popisu molekuly (</a:t>
            </a:r>
            <a:r>
              <a:rPr lang="sk-SK" sz="2700" dirty="0" smtClean="0"/>
              <a:t>zloženie molekuly</a:t>
            </a:r>
            <a:r>
              <a:rPr lang="sk-SK" sz="2700" dirty="0" smtClean="0"/>
              <a:t>, priestorová orientácia, náboj, </a:t>
            </a:r>
            <a:r>
              <a:rPr lang="sk-SK" sz="2700" dirty="0" smtClean="0"/>
              <a:t>...) - typy </a:t>
            </a:r>
            <a:r>
              <a:rPr lang="sk-SK" sz="2700" dirty="0" smtClean="0"/>
              <a:t>vzorcov: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Pri tvorení vzorcov sa používajú: </a:t>
            </a:r>
            <a:br>
              <a:rPr lang="sk-SK" dirty="0" smtClean="0"/>
            </a:br>
            <a:endParaRPr lang="sk-SK" dirty="0" smtClean="0"/>
          </a:p>
          <a:p>
            <a:r>
              <a:rPr lang="sk-SK" b="1" dirty="0" smtClean="0"/>
              <a:t>značky prvkov</a:t>
            </a:r>
            <a:r>
              <a:rPr lang="sk-SK" dirty="0" smtClean="0"/>
              <a:t>, ktoré zlúčeninu tvoria. (</a:t>
            </a:r>
            <a:r>
              <a:rPr lang="sk-SK" dirty="0" err="1" smtClean="0"/>
              <a:t>NaCl</a:t>
            </a:r>
            <a:r>
              <a:rPr lang="sk-SK" dirty="0" smtClean="0"/>
              <a:t>)</a:t>
            </a:r>
            <a:br>
              <a:rPr lang="sk-SK" dirty="0" smtClean="0"/>
            </a:br>
            <a:endParaRPr lang="sk-SK" dirty="0" smtClean="0"/>
          </a:p>
          <a:p>
            <a:r>
              <a:rPr lang="sk-SK" b="1" dirty="0" smtClean="0"/>
              <a:t>čísla </a:t>
            </a:r>
            <a:r>
              <a:rPr lang="sk-SK" dirty="0" smtClean="0"/>
              <a:t>vpravo dole za značkou prvku, ktoré vyjadrujú počet atómov daného prvku v molekule. Označujú sa dolným indexom H</a:t>
            </a:r>
            <a:r>
              <a:rPr lang="sk-SK" baseline="-25000" dirty="0" smtClean="0"/>
              <a:t>2</a:t>
            </a:r>
            <a:r>
              <a:rPr lang="sk-SK" dirty="0" smtClean="0"/>
              <a:t>O</a:t>
            </a:r>
            <a:br>
              <a:rPr lang="sk-SK" dirty="0" smtClean="0"/>
            </a:br>
            <a:endParaRPr lang="sk-SK" dirty="0" smtClean="0"/>
          </a:p>
          <a:p>
            <a:r>
              <a:rPr lang="sk-SK" b="1" dirty="0" smtClean="0"/>
              <a:t>zátvorky</a:t>
            </a:r>
            <a:r>
              <a:rPr lang="sk-SK" dirty="0" smtClean="0"/>
              <a:t>, ktoré označujú atómové </a:t>
            </a:r>
            <a:r>
              <a:rPr lang="sk-SK" dirty="0" smtClean="0"/>
              <a:t>skupiny </a:t>
            </a:r>
            <a:r>
              <a:rPr lang="sk-SK" dirty="0" err="1" smtClean="0"/>
              <a:t>Ca</a:t>
            </a:r>
            <a:r>
              <a:rPr lang="sk-SK" dirty="0" smtClean="0"/>
              <a:t>(OH)</a:t>
            </a:r>
            <a:r>
              <a:rPr lang="sk-SK" baseline="-25000" dirty="0" smtClean="0"/>
              <a:t>2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r>
              <a:rPr lang="sk-SK" b="1" dirty="0" smtClean="0"/>
              <a:t>čiary</a:t>
            </a:r>
            <a:r>
              <a:rPr lang="sk-SK" dirty="0" smtClean="0"/>
              <a:t>, ktoré znázorňujú väzby medzi atómami alebo neväzbové elektrónové páry. H – </a:t>
            </a:r>
            <a:r>
              <a:rPr lang="sk-SK" dirty="0" err="1" smtClean="0"/>
              <a:t>Cl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vzorcov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stechiometrický</a:t>
            </a:r>
            <a:r>
              <a:rPr lang="sk-SK" dirty="0" smtClean="0"/>
              <a:t> vzorec</a:t>
            </a:r>
          </a:p>
          <a:p>
            <a:r>
              <a:rPr lang="sk-SK" dirty="0" smtClean="0"/>
              <a:t>molekulový vzorec</a:t>
            </a:r>
          </a:p>
          <a:p>
            <a:r>
              <a:rPr lang="sk-SK" dirty="0" smtClean="0"/>
              <a:t>funkčný (racionálny) vzorec</a:t>
            </a:r>
          </a:p>
          <a:p>
            <a:r>
              <a:rPr lang="sk-SK" dirty="0" smtClean="0"/>
              <a:t>štruktúrny – konštitučný vzorec</a:t>
            </a:r>
          </a:p>
          <a:p>
            <a:r>
              <a:rPr lang="sk-SK" dirty="0" smtClean="0"/>
              <a:t>štruktúrny elektrónový vzorec</a:t>
            </a:r>
          </a:p>
          <a:p>
            <a:r>
              <a:rPr lang="sk-SK" dirty="0" smtClean="0"/>
              <a:t>geometrický (konfiguračný) vzorec</a:t>
            </a:r>
          </a:p>
          <a:p>
            <a:r>
              <a:rPr lang="sk-SK" dirty="0" smtClean="0"/>
              <a:t> 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EMPIRICKÝ(</a:t>
            </a:r>
            <a:r>
              <a:rPr lang="sk-SK" b="1" dirty="0" err="1" smtClean="0"/>
              <a:t>stechiometrický</a:t>
            </a:r>
            <a:r>
              <a:rPr lang="sk-SK" b="1" dirty="0" smtClean="0"/>
              <a:t>)</a:t>
            </a:r>
          </a:p>
          <a:p>
            <a:r>
              <a:rPr lang="sk-SK" dirty="0" smtClean="0"/>
              <a:t>– </a:t>
            </a:r>
            <a:r>
              <a:rPr lang="sk-SK" dirty="0" err="1" smtClean="0"/>
              <a:t>udává</a:t>
            </a:r>
            <a:r>
              <a:rPr lang="sk-SK" dirty="0" smtClean="0"/>
              <a:t> najmenší celočíselný pomer </a:t>
            </a:r>
            <a:r>
              <a:rPr lang="sk-SK" dirty="0" err="1" smtClean="0"/>
              <a:t>atómovprvkovv</a:t>
            </a:r>
            <a:r>
              <a:rPr lang="sk-SK" dirty="0" smtClean="0"/>
              <a:t> molekule (atómy sú </a:t>
            </a:r>
            <a:r>
              <a:rPr lang="sk-SK" dirty="0" err="1" smtClean="0"/>
              <a:t>podľaabecedy</a:t>
            </a:r>
            <a:r>
              <a:rPr lang="sk-SK" dirty="0" smtClean="0"/>
              <a:t>)</a:t>
            </a:r>
          </a:p>
          <a:p>
            <a:r>
              <a:rPr lang="sk-SK" dirty="0" smtClean="0"/>
              <a:t>– empirický vzorec kyseliny octovej:  CH2O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 smtClean="0"/>
          </a:p>
          <a:p>
            <a:r>
              <a:rPr lang="sk-SK" b="1" dirty="0" smtClean="0"/>
              <a:t>SUMÁRNY(molekulový)</a:t>
            </a:r>
          </a:p>
          <a:p>
            <a:r>
              <a:rPr lang="sk-SK" dirty="0" smtClean="0"/>
              <a:t>– </a:t>
            </a:r>
            <a:r>
              <a:rPr lang="sk-SK" dirty="0" err="1" smtClean="0"/>
              <a:t>udává</a:t>
            </a:r>
            <a:r>
              <a:rPr lang="sk-SK" dirty="0" smtClean="0"/>
              <a:t> skutočný, presný počet </a:t>
            </a:r>
            <a:r>
              <a:rPr lang="sk-SK" dirty="0" err="1" smtClean="0"/>
              <a:t>atómovvmolekule</a:t>
            </a:r>
            <a:endParaRPr lang="sk-SK" dirty="0" smtClean="0"/>
          </a:p>
          <a:p>
            <a:r>
              <a:rPr lang="sk-SK" dirty="0" smtClean="0"/>
              <a:t>– sumárny vzorec kyseliny octovej:    C2H4O2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ŠTRUKTÚRNY</a:t>
            </a:r>
            <a:endParaRPr lang="sk-SK" b="1" dirty="0" smtClean="0"/>
          </a:p>
          <a:p>
            <a:r>
              <a:rPr lang="sk-SK" dirty="0" smtClean="0"/>
              <a:t>– udáva zloženie </a:t>
            </a:r>
            <a:r>
              <a:rPr lang="sk-SK" dirty="0" err="1" smtClean="0"/>
              <a:t>molekulyajej</a:t>
            </a:r>
            <a:r>
              <a:rPr lang="sk-SK" dirty="0" smtClean="0"/>
              <a:t> konštitúciu, </a:t>
            </a:r>
            <a:r>
              <a:rPr lang="sk-SK" dirty="0" err="1" smtClean="0"/>
              <a:t>nevyjadrujepriestorovúorientáciuvmolekule</a:t>
            </a:r>
            <a:endParaRPr lang="sk-SK" dirty="0" smtClean="0"/>
          </a:p>
          <a:p>
            <a:r>
              <a:rPr lang="sk-SK" dirty="0" smtClean="0"/>
              <a:t>– štruktúrny vzorec kyseliny octovej:</a:t>
            </a:r>
          </a:p>
          <a:p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191000"/>
            <a:ext cx="20097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RACIONÁLNY(funkčný</a:t>
            </a:r>
            <a:r>
              <a:rPr lang="sk-SK" b="1" dirty="0" smtClean="0"/>
              <a:t>)</a:t>
            </a:r>
          </a:p>
          <a:p>
            <a:r>
              <a:rPr lang="sk-SK" dirty="0" smtClean="0"/>
              <a:t>– zjednodušený zápis štruktúrneho vzorca</a:t>
            </a:r>
          </a:p>
          <a:p>
            <a:r>
              <a:rPr lang="en-US" dirty="0" smtClean="0"/>
              <a:t>– </a:t>
            </a:r>
            <a:r>
              <a:rPr lang="en-US" dirty="0" err="1" smtClean="0"/>
              <a:t>racionálny</a:t>
            </a:r>
            <a:r>
              <a:rPr lang="en-US" dirty="0" smtClean="0"/>
              <a:t> </a:t>
            </a:r>
            <a:r>
              <a:rPr lang="en-US" dirty="0" err="1" smtClean="0"/>
              <a:t>vzorec</a:t>
            </a:r>
            <a:r>
              <a:rPr lang="en-US" dirty="0" smtClean="0"/>
              <a:t> </a:t>
            </a:r>
            <a:r>
              <a:rPr lang="en-US" dirty="0" err="1" smtClean="0"/>
              <a:t>kyseliny</a:t>
            </a:r>
            <a:r>
              <a:rPr lang="en-US" dirty="0" smtClean="0"/>
              <a:t> </a:t>
            </a:r>
            <a:r>
              <a:rPr lang="en-US" dirty="0" err="1" smtClean="0"/>
              <a:t>octovej</a:t>
            </a:r>
            <a:r>
              <a:rPr lang="en-US" dirty="0" smtClean="0"/>
              <a:t>:     </a:t>
            </a:r>
            <a:endParaRPr lang="sk-SK" dirty="0" smtClean="0"/>
          </a:p>
          <a:p>
            <a:r>
              <a:rPr lang="en-US" dirty="0" smtClean="0"/>
              <a:t>CH3-COOH</a:t>
            </a:r>
            <a:endParaRPr lang="en-US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ELEKTRÓNOVÝ</a:t>
            </a:r>
            <a:endParaRPr lang="sk-SK" b="1" dirty="0" smtClean="0"/>
          </a:p>
          <a:p>
            <a:r>
              <a:rPr lang="sk-SK" dirty="0" smtClean="0"/>
              <a:t>– </a:t>
            </a:r>
            <a:r>
              <a:rPr lang="sk-SK" dirty="0" err="1" smtClean="0"/>
              <a:t>štruktúrnyvzorecv</a:t>
            </a:r>
            <a:r>
              <a:rPr lang="sk-SK" dirty="0" smtClean="0"/>
              <a:t>, ktorý má vyznačené aj neväzbové elektrónové páry </a:t>
            </a:r>
          </a:p>
          <a:p>
            <a:r>
              <a:rPr lang="sk-SK" dirty="0" smtClean="0"/>
              <a:t>– elektrónový vzorec kyseliny octovej:</a:t>
            </a:r>
          </a:p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191000"/>
            <a:ext cx="2209800" cy="147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PRIESTOROVÝ</a:t>
            </a:r>
            <a:endParaRPr lang="sk-SK" b="1" dirty="0" smtClean="0"/>
          </a:p>
          <a:p>
            <a:r>
              <a:rPr lang="sk-SK" dirty="0" smtClean="0"/>
              <a:t>– udáva priestorovú orientáciu molekuly</a:t>
            </a:r>
          </a:p>
          <a:p>
            <a:r>
              <a:rPr lang="sk-SK" dirty="0" smtClean="0"/>
              <a:t>– priestorový vzorec kyseliny octovej:</a:t>
            </a:r>
          </a:p>
          <a:p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962400"/>
            <a:ext cx="1409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123</Words>
  <Application>Microsoft Office PowerPoint</Application>
  <PresentationFormat>Prezentácia na obrazovke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  TYPY VZORCOV v organickej chémii</vt:lpstr>
      <vt:lpstr> - vzorec slúži k popisu molekuly (zloženie molekuly, priestorová orientácia, náboj, ...) - typy vzorcov: </vt:lpstr>
      <vt:lpstr>Typy vzorcov</vt:lpstr>
      <vt:lpstr>Snímka 4</vt:lpstr>
      <vt:lpstr>Snímka 5</vt:lpstr>
      <vt:lpstr>Snímka 6</vt:lpstr>
      <vt:lpstr>Snímka 7</vt:lpstr>
      <vt:lpstr>Snímka 8</vt:lpstr>
      <vt:lpstr>Snímka 9</vt:lpstr>
      <vt:lpstr>Snímka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TYPY VZORCOV v organickej chémii</dc:title>
  <dc:creator>Gymgl</dc:creator>
  <cp:lastModifiedBy>Gymgl</cp:lastModifiedBy>
  <cp:revision>4</cp:revision>
  <dcterms:created xsi:type="dcterms:W3CDTF">2014-12-15T18:12:37Z</dcterms:created>
  <dcterms:modified xsi:type="dcterms:W3CDTF">2014-12-15T18:44:25Z</dcterms:modified>
</cp:coreProperties>
</file>