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custDataLst>
    <p:tags r:id="rId29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99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4" autoAdjust="0"/>
    <p:restoredTop sz="94660"/>
  </p:normalViewPr>
  <p:slideViewPr>
    <p:cSldViewPr>
      <p:cViewPr varScale="1">
        <p:scale>
          <a:sx n="69" d="100"/>
          <a:sy n="69" d="100"/>
        </p:scale>
        <p:origin x="-120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13. 2. 2022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xmlns="" val="368153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13. 2. 2022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4457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13. 2. 2022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5777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13. 2. 2022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7606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13. 2. 2022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1152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13. 2. 2022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040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13. 2. 2022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5450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13. 2. 2022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40428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13. 2. 2022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4673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13. 2. 2022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6187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13. 2. 2022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7171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13. 2. 2022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4.xml"/><Relationship Id="rId12" Type="http://schemas.openxmlformats.org/officeDocument/2006/relationships/image" Target="../media/image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7.xml"/><Relationship Id="rId5" Type="http://schemas.openxmlformats.org/officeDocument/2006/relationships/slide" Target="slide22.xml"/><Relationship Id="rId10" Type="http://schemas.openxmlformats.org/officeDocument/2006/relationships/slide" Target="slide26.xml"/><Relationship Id="rId4" Type="http://schemas.openxmlformats.org/officeDocument/2006/relationships/slide" Target="slide21.xml"/><Relationship Id="rId9" Type="http://schemas.openxmlformats.org/officeDocument/2006/relationships/slide" Target="slid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19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:p14="http://schemas.microsoft.com/office/powerpoint/2010/main" xmlns="" val="41450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je hlavným mestom </a:t>
            </a:r>
            <a:r>
              <a:rPr lang="sk-SK" sz="3200" b="1" dirty="0" err="1" smtClean="0">
                <a:solidFill>
                  <a:schemeClr val="tx1"/>
                </a:solidFill>
              </a:rPr>
              <a:t>Nai</a:t>
            </a:r>
            <a:r>
              <a:rPr lang="sk-SK" sz="3200" b="1" dirty="0" smtClean="0">
                <a:solidFill>
                  <a:schemeClr val="tx1"/>
                </a:solidFill>
              </a:rPr>
              <a:t> Dillí?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HLAVNÉ MESTÁ </a:t>
            </a:r>
            <a:r>
              <a:rPr lang="sk-SK" b="1" dirty="0" smtClean="0">
                <a:solidFill>
                  <a:schemeClr val="bg1"/>
                </a:solidFill>
              </a:rPr>
              <a:t>SVETA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vrstva vďaka ktorej sa pohybujú litosferické dosky?</a:t>
            </a:r>
          </a:p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+ čo zahŕňa </a:t>
            </a:r>
            <a:r>
              <a:rPr lang="sk-SK" sz="3200" b="1" dirty="0" err="1" smtClean="0">
                <a:solidFill>
                  <a:schemeClr val="tx1"/>
                </a:solidFill>
              </a:rPr>
              <a:t>litosféra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LITOSFÉRA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Vymenujte ktoré pohyby vykonávajú litosferické dosky?+ ktorým pohybom vznikajú oceánske chrbty?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LITOSFÉRA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 ktorú rovnobežku dopadajú kolmo slnečné lúče v deň letného slnovratu?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Planéta Zem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pohyby vykonáva naša Zem?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Planéta Zem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znížená časť vrásy?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ENDOGÉNNE PROCESY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Uveďte, čo patrí k tzv. tektonickým pohybom?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ENDOGÉNNE PROCESY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Akou formou reliéfu je Žitný ostrov?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FORMY RELIÉFU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odborne voláme ostré ľadovcové štíty?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FORMY RELIÉFU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NÁRODNÉ PARKY SR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ATMOSFÉRA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HYDROSFÉRA</a:t>
            </a:r>
            <a:endParaRPr lang="sk-SK" sz="2400" b="1" dirty="0" smtClean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PLANÉTA ZEM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MESTÁ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 VESMÍR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</a:t>
            </a:r>
            <a:r>
              <a:rPr lang="sk-SK" sz="2400" b="1" smtClean="0">
                <a:solidFill>
                  <a:schemeClr val="tx1"/>
                </a:solidFill>
              </a:rPr>
              <a:t>PÍSMENO </a:t>
            </a:r>
            <a:r>
              <a:rPr lang="sk-SK" sz="2400" b="1" smtClean="0">
                <a:solidFill>
                  <a:schemeClr val="tx1"/>
                </a:solidFill>
              </a:rPr>
              <a:t>V-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SVETOVÉ STAVBY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350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28586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 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42844" y="407194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VULKANIZMUS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214282" y="542926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sveta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Litosféra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Planéta Zem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ENDOGÉNNE PROCESY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FORMY RELIÉFU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395536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323528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467544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VULKANIZMUS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323528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Sveta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15617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Litosféra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215074" y="27146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Planéta Zem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28184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ENDOGÉNNE PROCESY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300472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FORMY RELIÉFU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681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NP sa nachádza na SR najsevernejšie?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NÁRODNÉ PARKY SR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Kde bola nameraná najvyššia </a:t>
            </a:r>
            <a:r>
              <a:rPr lang="sk-SK" sz="3200" b="1" dirty="0" err="1" smtClean="0">
                <a:solidFill>
                  <a:schemeClr val="tx1"/>
                </a:solidFill>
              </a:rPr>
              <a:t>telota</a:t>
            </a:r>
            <a:r>
              <a:rPr lang="sk-SK" sz="3200" b="1" dirty="0" smtClean="0">
                <a:solidFill>
                  <a:schemeClr val="tx1"/>
                </a:solidFill>
              </a:rPr>
              <a:t> na Zemi? + koľko stupňov? (+ - 1°C)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ATMOSFÉRA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Pre ktorý oceán platia tieto charakteristiky:</a:t>
            </a:r>
          </a:p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NAJVIAC ROPY, NAJSLANŠÍ ...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HYDROSFÉRA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bod, kedy je naša Zem najbližšie k Slnku?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PLANÉTA ZEM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slovenské mestá majú viac ako 100 000 obyvateľov?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MESTÁ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Prečo vidíme stále jednu a tú istú stranu Mesiaca?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A VESMÍR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00218" y="1850001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štát (mestský) sa nachádza na Apeninskom polostrove?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PÍSMENO </a:t>
            </a:r>
            <a:r>
              <a:rPr lang="sk-SK" b="1" dirty="0" smtClean="0">
                <a:solidFill>
                  <a:schemeClr val="bg1"/>
                </a:solidFill>
              </a:rPr>
              <a:t>V-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stavba sa nachádza na </a:t>
            </a:r>
            <a:r>
              <a:rPr lang="sk-SK" sz="3200" b="1" smtClean="0">
                <a:solidFill>
                  <a:schemeClr val="tx1"/>
                </a:solidFill>
              </a:rPr>
              <a:t>vlajke Kambodže?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SVETOVÉ STAVBY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Európy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Pre ktorý štát Európy sú uvedené charakteristiky typické?</a:t>
            </a:r>
          </a:p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SYRY, VETERNÉ MLYNY, POKLES ÚZEMIA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:p14="http://schemas.microsoft.com/office/powerpoint/2010/main" xmlns="" val="218370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prieliv oddeľujúci Európu od Afriky?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478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nachádzajú na zástave Francúzska?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objavujú na vlajke Dánska?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23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Vysvetli pojem FUMAROLA.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VULKANIZMUS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 aspoň 4 sopečné oblasti sveta.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vulkanizmus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je hlavné mesto ARGENTÍNY?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HLAVNÉ MESTÁ SVETA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530</Words>
  <Application>Microsoft Office PowerPoint</Application>
  <PresentationFormat>Prezentácia na obrazovke (4:3)</PresentationFormat>
  <Paragraphs>274</Paragraphs>
  <Slides>27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Motiv systému Office</vt:lpstr>
      <vt:lpstr>Snímka 1</vt:lpstr>
      <vt:lpstr>VÝBER TÉM PRVÉHO KOLA</vt:lpstr>
      <vt:lpstr>GEOGRAFIA Európy</vt:lpstr>
      <vt:lpstr>GEOGRAFIA Európy</vt:lpstr>
      <vt:lpstr>EURÓPSKE ZÁSTAVY</vt:lpstr>
      <vt:lpstr>EURÓPSKE ZÁSTAVY</vt:lpstr>
      <vt:lpstr>VULKANIZMUS</vt:lpstr>
      <vt:lpstr>vulkanizmus</vt:lpstr>
      <vt:lpstr>HLAVNÉ MESTÁ SVETA</vt:lpstr>
      <vt:lpstr>HLAVNÉ MESTÁ SVETA</vt:lpstr>
      <vt:lpstr>LITOSFÉRA</vt:lpstr>
      <vt:lpstr>LITOSFÉRA</vt:lpstr>
      <vt:lpstr>Planéta Zem</vt:lpstr>
      <vt:lpstr>Planéta Zem</vt:lpstr>
      <vt:lpstr>ENDOGÉNNE PROCESY</vt:lpstr>
      <vt:lpstr>ENDOGÉNNE PROCESY</vt:lpstr>
      <vt:lpstr>FORMY RELIÉFU</vt:lpstr>
      <vt:lpstr>FORMY RELIÉFU</vt:lpstr>
      <vt:lpstr>VÝBER TÉM DRUHÉHO KOLA</vt:lpstr>
      <vt:lpstr>NÁRODNÉ PARKY SR</vt:lpstr>
      <vt:lpstr>ATMOSFÉRA</vt:lpstr>
      <vt:lpstr>HYDROSFÉRA</vt:lpstr>
      <vt:lpstr>PLANÉTA ZEM</vt:lpstr>
      <vt:lpstr>SLOVENSKÉ MESTÁ</vt:lpstr>
      <vt:lpstr>GEOGRAFIA A VESMÍR</vt:lpstr>
      <vt:lpstr>GEOGRAFIA NA PÍSMENO V-</vt:lpstr>
      <vt:lpstr>SVETOVÉ STAVBY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sokol</cp:lastModifiedBy>
  <cp:revision>138</cp:revision>
  <dcterms:created xsi:type="dcterms:W3CDTF">2013-10-02T05:42:02Z</dcterms:created>
  <dcterms:modified xsi:type="dcterms:W3CDTF">2022-02-13T08:56:27Z</dcterms:modified>
</cp:coreProperties>
</file>