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handoutMasterIdLst>
    <p:handoutMasterId r:id="rId11"/>
  </p:handoutMasterIdLst>
  <p:sldIdLst>
    <p:sldId id="256" r:id="rId2"/>
    <p:sldId id="257" r:id="rId3"/>
    <p:sldId id="268" r:id="rId4"/>
    <p:sldId id="269" r:id="rId5"/>
    <p:sldId id="261" r:id="rId6"/>
    <p:sldId id="262" r:id="rId7"/>
    <p:sldId id="258" r:id="rId8"/>
    <p:sldId id="260" r:id="rId9"/>
    <p:sldId id="267" r:id="rId1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00"/>
    <a:srgbClr val="00FF00"/>
    <a:srgbClr val="FF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3" autoAdjust="0"/>
    <p:restoredTop sz="94718" autoAdjust="0"/>
  </p:normalViewPr>
  <p:slideViewPr>
    <p:cSldViewPr>
      <p:cViewPr>
        <p:scale>
          <a:sx n="66" d="100"/>
          <a:sy n="66" d="100"/>
        </p:scale>
        <p:origin x="-1398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FE81D1-5D6E-4D09-B876-323582FBFC5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72512464-7DBD-459D-B180-E9740737633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Jen Graham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sk-SK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Riaditeľ</a:t>
          </a:r>
          <a:endParaRPr kumimoji="0" lang="en-GB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endParaRPr>
        </a:p>
      </dgm:t>
    </dgm:pt>
    <dgm:pt modelId="{0CCB327C-7345-45FF-A701-E27871B6559E}" type="parTrans" cxnId="{17B09880-C84C-458B-822C-B1CEB01A40BE}">
      <dgm:prSet/>
      <dgm:spPr/>
      <dgm:t>
        <a:bodyPr/>
        <a:lstStyle/>
        <a:p>
          <a:endParaRPr lang="sk-SK">
            <a:solidFill>
              <a:schemeClr val="tx1"/>
            </a:solidFill>
          </a:endParaRPr>
        </a:p>
      </dgm:t>
    </dgm:pt>
    <dgm:pt modelId="{AAAAE331-B0A3-4A5F-876C-B3BB4D0AD8DA}" type="sibTrans" cxnId="{17B09880-C84C-458B-822C-B1CEB01A40BE}">
      <dgm:prSet/>
      <dgm:spPr/>
      <dgm:t>
        <a:bodyPr/>
        <a:lstStyle/>
        <a:p>
          <a:endParaRPr lang="sk-SK">
            <a:solidFill>
              <a:schemeClr val="tx1"/>
            </a:solidFill>
          </a:endParaRPr>
        </a:p>
      </dgm:t>
    </dgm:pt>
    <dgm:pt modelId="{79D1F05E-FB8D-4E9F-9C7D-ADBAD8B42C1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Hannah Stone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sk-SK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Hlavný účtovník</a:t>
          </a:r>
          <a:endParaRPr kumimoji="0" lang="en-GB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endParaRPr>
        </a:p>
      </dgm:t>
    </dgm:pt>
    <dgm:pt modelId="{7507517B-D69F-473C-88B8-57525DA3CCEE}" type="parTrans" cxnId="{536041EF-A24F-4ABB-BE62-5CAFFB8D20CE}">
      <dgm:prSet/>
      <dgm:spPr/>
      <dgm:t>
        <a:bodyPr/>
        <a:lstStyle/>
        <a:p>
          <a:endParaRPr lang="sk-SK">
            <a:solidFill>
              <a:schemeClr val="tx1"/>
            </a:solidFill>
          </a:endParaRPr>
        </a:p>
      </dgm:t>
    </dgm:pt>
    <dgm:pt modelId="{3819B357-3BD3-4A1E-A9B1-3A3DB4657784}" type="sibTrans" cxnId="{536041EF-A24F-4ABB-BE62-5CAFFB8D20CE}">
      <dgm:prSet/>
      <dgm:spPr/>
      <dgm:t>
        <a:bodyPr/>
        <a:lstStyle/>
        <a:p>
          <a:endParaRPr lang="sk-SK">
            <a:solidFill>
              <a:schemeClr val="tx1"/>
            </a:solidFill>
          </a:endParaRPr>
        </a:p>
      </dgm:t>
    </dgm:pt>
    <dgm:pt modelId="{585B850A-11C5-4E4F-9C1F-D4641326FA5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Ella Williams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sk-SK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Vedúci nákupu</a:t>
          </a:r>
          <a:endParaRPr kumimoji="0" lang="en-GB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endParaRPr>
        </a:p>
      </dgm:t>
    </dgm:pt>
    <dgm:pt modelId="{3798D566-229B-4BC9-8B7D-C925742D7665}" type="parTrans" cxnId="{29868854-2C69-4E9B-BC99-FFD85E4503A4}">
      <dgm:prSet/>
      <dgm:spPr/>
      <dgm:t>
        <a:bodyPr/>
        <a:lstStyle/>
        <a:p>
          <a:endParaRPr lang="sk-SK">
            <a:solidFill>
              <a:schemeClr val="tx1"/>
            </a:solidFill>
          </a:endParaRPr>
        </a:p>
      </dgm:t>
    </dgm:pt>
    <dgm:pt modelId="{5C59EB96-1532-44FE-A609-E60A3F89578D}" type="sibTrans" cxnId="{29868854-2C69-4E9B-BC99-FFD85E4503A4}">
      <dgm:prSet/>
      <dgm:spPr/>
      <dgm:t>
        <a:bodyPr/>
        <a:lstStyle/>
        <a:p>
          <a:endParaRPr lang="sk-SK">
            <a:solidFill>
              <a:schemeClr val="tx1"/>
            </a:solidFill>
          </a:endParaRPr>
        </a:p>
      </dgm:t>
    </dgm:pt>
    <dgm:pt modelId="{4E27EB94-A54B-4804-89B7-695328D34A6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John Browne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sk-SK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Vedúci </a:t>
          </a:r>
          <a:r>
            <a:rPr kumimoji="0" lang="sk-SK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Marketingu</a:t>
          </a:r>
          <a:endParaRPr kumimoji="0" lang="en-GB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endParaRPr>
        </a:p>
      </dgm:t>
    </dgm:pt>
    <dgm:pt modelId="{4B717C5E-2807-41B6-A33C-DECAD88A8C80}" type="parTrans" cxnId="{BFE3BD89-A5E2-429E-9EF4-21F6C3D7E2B4}">
      <dgm:prSet/>
      <dgm:spPr/>
      <dgm:t>
        <a:bodyPr/>
        <a:lstStyle/>
        <a:p>
          <a:endParaRPr lang="sk-SK">
            <a:solidFill>
              <a:schemeClr val="tx1"/>
            </a:solidFill>
          </a:endParaRPr>
        </a:p>
      </dgm:t>
    </dgm:pt>
    <dgm:pt modelId="{6EF96863-A71D-4D7A-9C15-6C0C8BD5E51C}" type="sibTrans" cxnId="{BFE3BD89-A5E2-429E-9EF4-21F6C3D7E2B4}">
      <dgm:prSet/>
      <dgm:spPr/>
      <dgm:t>
        <a:bodyPr/>
        <a:lstStyle/>
        <a:p>
          <a:endParaRPr lang="sk-SK">
            <a:solidFill>
              <a:schemeClr val="tx1"/>
            </a:solidFill>
          </a:endParaRPr>
        </a:p>
      </dgm:t>
    </dgm:pt>
    <dgm:pt modelId="{69F009B5-BE4F-4BF7-B852-0164FBAC3DCD}">
      <dgm:prSet/>
      <dgm:spPr/>
      <dgm:t>
        <a:bodyPr/>
        <a:lstStyle/>
        <a:p>
          <a:r>
            <a:rPr lang="sk-SK" dirty="0" smtClean="0">
              <a:solidFill>
                <a:schemeClr val="tx1"/>
              </a:solidFill>
            </a:rPr>
            <a:t>Paul </a:t>
          </a:r>
          <a:r>
            <a:rPr lang="sk-SK" dirty="0" err="1" smtClean="0">
              <a:solidFill>
                <a:schemeClr val="tx1"/>
              </a:solidFill>
            </a:rPr>
            <a:t>Hughes</a:t>
          </a:r>
          <a:endParaRPr lang="sk-SK" dirty="0" smtClean="0">
            <a:solidFill>
              <a:schemeClr val="tx1"/>
            </a:solidFill>
          </a:endParaRPr>
        </a:p>
        <a:p>
          <a:r>
            <a:rPr lang="sk-SK" dirty="0" smtClean="0">
              <a:solidFill>
                <a:schemeClr val="tx1"/>
              </a:solidFill>
            </a:rPr>
            <a:t>Asistent Marketingu</a:t>
          </a:r>
          <a:endParaRPr lang="sk-SK" dirty="0">
            <a:solidFill>
              <a:schemeClr val="tx1"/>
            </a:solidFill>
          </a:endParaRPr>
        </a:p>
      </dgm:t>
    </dgm:pt>
    <dgm:pt modelId="{2160C23E-EE88-4682-8C06-58D3FD7A9075}" type="parTrans" cxnId="{F8F83A21-3233-4D6A-8BD6-3307F8361888}">
      <dgm:prSet/>
      <dgm:spPr/>
      <dgm:t>
        <a:bodyPr/>
        <a:lstStyle/>
        <a:p>
          <a:endParaRPr lang="sk-SK">
            <a:solidFill>
              <a:schemeClr val="tx1"/>
            </a:solidFill>
          </a:endParaRPr>
        </a:p>
      </dgm:t>
    </dgm:pt>
    <dgm:pt modelId="{999BAEEC-1FB1-493E-B313-916F0E991CE0}" type="sibTrans" cxnId="{F8F83A21-3233-4D6A-8BD6-3307F8361888}">
      <dgm:prSet/>
      <dgm:spPr/>
      <dgm:t>
        <a:bodyPr/>
        <a:lstStyle/>
        <a:p>
          <a:endParaRPr lang="sk-SK">
            <a:solidFill>
              <a:schemeClr val="tx1"/>
            </a:solidFill>
          </a:endParaRPr>
        </a:p>
      </dgm:t>
    </dgm:pt>
    <dgm:pt modelId="{9EDA2E89-F5A0-4F8B-BEB9-2C33869701D9}" type="pres">
      <dgm:prSet presAssocID="{1CFE81D1-5D6E-4D09-B876-323582FBFC5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A18E03-E4E2-48EF-B1FC-D803D0D06EB0}" type="pres">
      <dgm:prSet presAssocID="{72512464-7DBD-459D-B180-E97407376331}" presName="hierRoot1" presStyleCnt="0">
        <dgm:presLayoutVars>
          <dgm:hierBranch/>
        </dgm:presLayoutVars>
      </dgm:prSet>
      <dgm:spPr/>
    </dgm:pt>
    <dgm:pt modelId="{7A480242-02E2-419D-8AAD-5F12125D835D}" type="pres">
      <dgm:prSet presAssocID="{72512464-7DBD-459D-B180-E97407376331}" presName="rootComposite1" presStyleCnt="0"/>
      <dgm:spPr/>
    </dgm:pt>
    <dgm:pt modelId="{340821C4-00DE-4061-ADE2-0C5C7ED74343}" type="pres">
      <dgm:prSet presAssocID="{72512464-7DBD-459D-B180-E9740737633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CDE55168-0C07-4B01-BB0D-795F5EBB4048}" type="pres">
      <dgm:prSet presAssocID="{72512464-7DBD-459D-B180-E97407376331}" presName="rootConnector1" presStyleLbl="node1" presStyleIdx="0" presStyleCnt="0"/>
      <dgm:spPr/>
      <dgm:t>
        <a:bodyPr/>
        <a:lstStyle/>
        <a:p>
          <a:endParaRPr lang="sk-SK"/>
        </a:p>
      </dgm:t>
    </dgm:pt>
    <dgm:pt modelId="{E237BF0E-B714-4A38-AEBE-40CDF629726F}" type="pres">
      <dgm:prSet presAssocID="{72512464-7DBD-459D-B180-E97407376331}" presName="hierChild2" presStyleCnt="0"/>
      <dgm:spPr/>
    </dgm:pt>
    <dgm:pt modelId="{2DAC0EFE-7656-4C98-8BE4-E8FBCAC9339B}" type="pres">
      <dgm:prSet presAssocID="{7507517B-D69F-473C-88B8-57525DA3CCEE}" presName="Name35" presStyleLbl="parChTrans1D2" presStyleIdx="0" presStyleCnt="3"/>
      <dgm:spPr/>
      <dgm:t>
        <a:bodyPr/>
        <a:lstStyle/>
        <a:p>
          <a:endParaRPr lang="sk-SK"/>
        </a:p>
      </dgm:t>
    </dgm:pt>
    <dgm:pt modelId="{B2BF6DAF-FFEC-4C51-A91E-0BC4256CBF6E}" type="pres">
      <dgm:prSet presAssocID="{79D1F05E-FB8D-4E9F-9C7D-ADBAD8B42C19}" presName="hierRoot2" presStyleCnt="0">
        <dgm:presLayoutVars>
          <dgm:hierBranch/>
        </dgm:presLayoutVars>
      </dgm:prSet>
      <dgm:spPr/>
    </dgm:pt>
    <dgm:pt modelId="{B0030C79-228D-48D9-B27E-48EED23A14C4}" type="pres">
      <dgm:prSet presAssocID="{79D1F05E-FB8D-4E9F-9C7D-ADBAD8B42C19}" presName="rootComposite" presStyleCnt="0"/>
      <dgm:spPr/>
    </dgm:pt>
    <dgm:pt modelId="{17C56450-F928-454A-9EB3-216F2CFDD0E0}" type="pres">
      <dgm:prSet presAssocID="{79D1F05E-FB8D-4E9F-9C7D-ADBAD8B42C19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4E480301-20E8-4B2B-8881-0BA287EC50DD}" type="pres">
      <dgm:prSet presAssocID="{79D1F05E-FB8D-4E9F-9C7D-ADBAD8B42C19}" presName="rootConnector" presStyleLbl="node2" presStyleIdx="0" presStyleCnt="3"/>
      <dgm:spPr/>
      <dgm:t>
        <a:bodyPr/>
        <a:lstStyle/>
        <a:p>
          <a:endParaRPr lang="sk-SK"/>
        </a:p>
      </dgm:t>
    </dgm:pt>
    <dgm:pt modelId="{74B27561-E154-44AE-AF6C-DA37D0ED7EAD}" type="pres">
      <dgm:prSet presAssocID="{79D1F05E-FB8D-4E9F-9C7D-ADBAD8B42C19}" presName="hierChild4" presStyleCnt="0"/>
      <dgm:spPr/>
    </dgm:pt>
    <dgm:pt modelId="{3CEBD186-BDFA-4CBB-BF9C-D0EABFE10560}" type="pres">
      <dgm:prSet presAssocID="{79D1F05E-FB8D-4E9F-9C7D-ADBAD8B42C19}" presName="hierChild5" presStyleCnt="0"/>
      <dgm:spPr/>
    </dgm:pt>
    <dgm:pt modelId="{E26B5B19-58D8-49B2-9770-F4ECDABBC655}" type="pres">
      <dgm:prSet presAssocID="{3798D566-229B-4BC9-8B7D-C925742D7665}" presName="Name35" presStyleLbl="parChTrans1D2" presStyleIdx="1" presStyleCnt="3"/>
      <dgm:spPr/>
      <dgm:t>
        <a:bodyPr/>
        <a:lstStyle/>
        <a:p>
          <a:endParaRPr lang="sk-SK"/>
        </a:p>
      </dgm:t>
    </dgm:pt>
    <dgm:pt modelId="{4D0A2966-64A5-49D3-8A4F-3A7268F89907}" type="pres">
      <dgm:prSet presAssocID="{585B850A-11C5-4E4F-9C1F-D4641326FA59}" presName="hierRoot2" presStyleCnt="0">
        <dgm:presLayoutVars>
          <dgm:hierBranch/>
        </dgm:presLayoutVars>
      </dgm:prSet>
      <dgm:spPr/>
    </dgm:pt>
    <dgm:pt modelId="{4A7F51F2-BCFB-434E-A82A-5E54F9B54EC0}" type="pres">
      <dgm:prSet presAssocID="{585B850A-11C5-4E4F-9C1F-D4641326FA59}" presName="rootComposite" presStyleCnt="0"/>
      <dgm:spPr/>
    </dgm:pt>
    <dgm:pt modelId="{1AAC9F86-B37B-48C6-8C77-CC2A2E8D9DB1}" type="pres">
      <dgm:prSet presAssocID="{585B850A-11C5-4E4F-9C1F-D4641326FA5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A1CD583D-3111-4D34-9E20-EBE8369C0EC5}" type="pres">
      <dgm:prSet presAssocID="{585B850A-11C5-4E4F-9C1F-D4641326FA59}" presName="rootConnector" presStyleLbl="node2" presStyleIdx="1" presStyleCnt="3"/>
      <dgm:spPr/>
      <dgm:t>
        <a:bodyPr/>
        <a:lstStyle/>
        <a:p>
          <a:endParaRPr lang="sk-SK"/>
        </a:p>
      </dgm:t>
    </dgm:pt>
    <dgm:pt modelId="{CE56D8C2-D215-4220-9BA2-49F8AA497770}" type="pres">
      <dgm:prSet presAssocID="{585B850A-11C5-4E4F-9C1F-D4641326FA59}" presName="hierChild4" presStyleCnt="0"/>
      <dgm:spPr/>
    </dgm:pt>
    <dgm:pt modelId="{32335198-BA08-4041-825A-7637219FAEE8}" type="pres">
      <dgm:prSet presAssocID="{585B850A-11C5-4E4F-9C1F-D4641326FA59}" presName="hierChild5" presStyleCnt="0"/>
      <dgm:spPr/>
    </dgm:pt>
    <dgm:pt modelId="{E57C5F34-18B5-48BF-8C40-DD04B650E3A2}" type="pres">
      <dgm:prSet presAssocID="{4B717C5E-2807-41B6-A33C-DECAD88A8C80}" presName="Name35" presStyleLbl="parChTrans1D2" presStyleIdx="2" presStyleCnt="3"/>
      <dgm:spPr/>
      <dgm:t>
        <a:bodyPr/>
        <a:lstStyle/>
        <a:p>
          <a:endParaRPr lang="sk-SK"/>
        </a:p>
      </dgm:t>
    </dgm:pt>
    <dgm:pt modelId="{15D5273C-A14A-4464-AC2E-8D39B82A47DD}" type="pres">
      <dgm:prSet presAssocID="{4E27EB94-A54B-4804-89B7-695328D34A6D}" presName="hierRoot2" presStyleCnt="0">
        <dgm:presLayoutVars>
          <dgm:hierBranch/>
        </dgm:presLayoutVars>
      </dgm:prSet>
      <dgm:spPr/>
    </dgm:pt>
    <dgm:pt modelId="{0B7BFABB-247A-45A2-AA28-F0212715F9A1}" type="pres">
      <dgm:prSet presAssocID="{4E27EB94-A54B-4804-89B7-695328D34A6D}" presName="rootComposite" presStyleCnt="0"/>
      <dgm:spPr/>
    </dgm:pt>
    <dgm:pt modelId="{FD8C4AA2-C43A-4021-8960-649AEFA5EB26}" type="pres">
      <dgm:prSet presAssocID="{4E27EB94-A54B-4804-89B7-695328D34A6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2021EF7C-1C94-4FF2-BCFC-70B2AAC4AD0C}" type="pres">
      <dgm:prSet presAssocID="{4E27EB94-A54B-4804-89B7-695328D34A6D}" presName="rootConnector" presStyleLbl="node2" presStyleIdx="2" presStyleCnt="3"/>
      <dgm:spPr/>
      <dgm:t>
        <a:bodyPr/>
        <a:lstStyle/>
        <a:p>
          <a:endParaRPr lang="sk-SK"/>
        </a:p>
      </dgm:t>
    </dgm:pt>
    <dgm:pt modelId="{CB74128C-527F-4453-AA44-0DC2390A60F3}" type="pres">
      <dgm:prSet presAssocID="{4E27EB94-A54B-4804-89B7-695328D34A6D}" presName="hierChild4" presStyleCnt="0"/>
      <dgm:spPr/>
    </dgm:pt>
    <dgm:pt modelId="{B60A959C-D8C9-4E26-9D02-E6121013F12D}" type="pres">
      <dgm:prSet presAssocID="{2160C23E-EE88-4682-8C06-58D3FD7A9075}" presName="Name35" presStyleLbl="parChTrans1D3" presStyleIdx="0" presStyleCnt="1"/>
      <dgm:spPr/>
      <dgm:t>
        <a:bodyPr/>
        <a:lstStyle/>
        <a:p>
          <a:endParaRPr lang="sk-SK"/>
        </a:p>
      </dgm:t>
    </dgm:pt>
    <dgm:pt modelId="{41EEDA20-A843-4DA5-A43F-FDE460E5CB7E}" type="pres">
      <dgm:prSet presAssocID="{69F009B5-BE4F-4BF7-B852-0164FBAC3DCD}" presName="hierRoot2" presStyleCnt="0">
        <dgm:presLayoutVars>
          <dgm:hierBranch val="init"/>
        </dgm:presLayoutVars>
      </dgm:prSet>
      <dgm:spPr/>
    </dgm:pt>
    <dgm:pt modelId="{0BC02E69-7F4A-4D22-BE8C-0376CFD646AF}" type="pres">
      <dgm:prSet presAssocID="{69F009B5-BE4F-4BF7-B852-0164FBAC3DCD}" presName="rootComposite" presStyleCnt="0"/>
      <dgm:spPr/>
    </dgm:pt>
    <dgm:pt modelId="{19D3CC49-A0A4-4AA0-BD5B-FD85E8A58079}" type="pres">
      <dgm:prSet presAssocID="{69F009B5-BE4F-4BF7-B852-0164FBAC3DCD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44C00893-840D-45FC-A227-1FF064A70EC3}" type="pres">
      <dgm:prSet presAssocID="{69F009B5-BE4F-4BF7-B852-0164FBAC3DCD}" presName="rootConnector" presStyleLbl="node3" presStyleIdx="0" presStyleCnt="1"/>
      <dgm:spPr/>
      <dgm:t>
        <a:bodyPr/>
        <a:lstStyle/>
        <a:p>
          <a:endParaRPr lang="sk-SK"/>
        </a:p>
      </dgm:t>
    </dgm:pt>
    <dgm:pt modelId="{34A2022C-BD0A-4942-9E2E-7AD058ED2FD4}" type="pres">
      <dgm:prSet presAssocID="{69F009B5-BE4F-4BF7-B852-0164FBAC3DCD}" presName="hierChild4" presStyleCnt="0"/>
      <dgm:spPr/>
    </dgm:pt>
    <dgm:pt modelId="{0DDE72EC-ECD6-4F29-977F-88CF2C1E1989}" type="pres">
      <dgm:prSet presAssocID="{69F009B5-BE4F-4BF7-B852-0164FBAC3DCD}" presName="hierChild5" presStyleCnt="0"/>
      <dgm:spPr/>
    </dgm:pt>
    <dgm:pt modelId="{4DC38525-9726-403D-A63C-86DD09806042}" type="pres">
      <dgm:prSet presAssocID="{4E27EB94-A54B-4804-89B7-695328D34A6D}" presName="hierChild5" presStyleCnt="0"/>
      <dgm:spPr/>
    </dgm:pt>
    <dgm:pt modelId="{C97BB671-0A4A-48B5-B959-C5328B271EDA}" type="pres">
      <dgm:prSet presAssocID="{72512464-7DBD-459D-B180-E97407376331}" presName="hierChild3" presStyleCnt="0"/>
      <dgm:spPr/>
    </dgm:pt>
  </dgm:ptLst>
  <dgm:cxnLst>
    <dgm:cxn modelId="{BFE3BD89-A5E2-429E-9EF4-21F6C3D7E2B4}" srcId="{72512464-7DBD-459D-B180-E97407376331}" destId="{4E27EB94-A54B-4804-89B7-695328D34A6D}" srcOrd="2" destOrd="0" parTransId="{4B717C5E-2807-41B6-A33C-DECAD88A8C80}" sibTransId="{6EF96863-A71D-4D7A-9C15-6C0C8BD5E51C}"/>
    <dgm:cxn modelId="{B124676F-1E66-4A7E-AE8D-22EEDBA1AB8E}" type="presOf" srcId="{79D1F05E-FB8D-4E9F-9C7D-ADBAD8B42C19}" destId="{17C56450-F928-454A-9EB3-216F2CFDD0E0}" srcOrd="0" destOrd="0" presId="urn:microsoft.com/office/officeart/2005/8/layout/orgChart1"/>
    <dgm:cxn modelId="{17B09880-C84C-458B-822C-B1CEB01A40BE}" srcId="{1CFE81D1-5D6E-4D09-B876-323582FBFC55}" destId="{72512464-7DBD-459D-B180-E97407376331}" srcOrd="0" destOrd="0" parTransId="{0CCB327C-7345-45FF-A701-E27871B6559E}" sibTransId="{AAAAE331-B0A3-4A5F-876C-B3BB4D0AD8DA}"/>
    <dgm:cxn modelId="{8168BE12-6CDF-497B-8B7E-955C58882892}" type="presOf" srcId="{4E27EB94-A54B-4804-89B7-695328D34A6D}" destId="{FD8C4AA2-C43A-4021-8960-649AEFA5EB26}" srcOrd="0" destOrd="0" presId="urn:microsoft.com/office/officeart/2005/8/layout/orgChart1"/>
    <dgm:cxn modelId="{365AEED8-F473-40F5-BA47-43F328D93548}" type="presOf" srcId="{79D1F05E-FB8D-4E9F-9C7D-ADBAD8B42C19}" destId="{4E480301-20E8-4B2B-8881-0BA287EC50DD}" srcOrd="1" destOrd="0" presId="urn:microsoft.com/office/officeart/2005/8/layout/orgChart1"/>
    <dgm:cxn modelId="{AED70F83-0961-4003-B2AC-08917D652A73}" type="presOf" srcId="{1CFE81D1-5D6E-4D09-B876-323582FBFC55}" destId="{9EDA2E89-F5A0-4F8B-BEB9-2C33869701D9}" srcOrd="0" destOrd="0" presId="urn:microsoft.com/office/officeart/2005/8/layout/orgChart1"/>
    <dgm:cxn modelId="{5F2A26C6-6701-40A1-9B1D-E68C6251C951}" type="presOf" srcId="{69F009B5-BE4F-4BF7-B852-0164FBAC3DCD}" destId="{44C00893-840D-45FC-A227-1FF064A70EC3}" srcOrd="1" destOrd="0" presId="urn:microsoft.com/office/officeart/2005/8/layout/orgChart1"/>
    <dgm:cxn modelId="{4FCF462A-801E-4BDB-9EE9-61976EF75726}" type="presOf" srcId="{4B717C5E-2807-41B6-A33C-DECAD88A8C80}" destId="{E57C5F34-18B5-48BF-8C40-DD04B650E3A2}" srcOrd="0" destOrd="0" presId="urn:microsoft.com/office/officeart/2005/8/layout/orgChart1"/>
    <dgm:cxn modelId="{CD3A80CE-5A50-4A9A-814A-5521A9A4BB27}" type="presOf" srcId="{72512464-7DBD-459D-B180-E97407376331}" destId="{CDE55168-0C07-4B01-BB0D-795F5EBB4048}" srcOrd="1" destOrd="0" presId="urn:microsoft.com/office/officeart/2005/8/layout/orgChart1"/>
    <dgm:cxn modelId="{A11D2202-485B-40B0-8AAA-FF77CD43629F}" type="presOf" srcId="{72512464-7DBD-459D-B180-E97407376331}" destId="{340821C4-00DE-4061-ADE2-0C5C7ED74343}" srcOrd="0" destOrd="0" presId="urn:microsoft.com/office/officeart/2005/8/layout/orgChart1"/>
    <dgm:cxn modelId="{B840B968-81F7-4531-8589-9037BEA04B9F}" type="presOf" srcId="{4E27EB94-A54B-4804-89B7-695328D34A6D}" destId="{2021EF7C-1C94-4FF2-BCFC-70B2AAC4AD0C}" srcOrd="1" destOrd="0" presId="urn:microsoft.com/office/officeart/2005/8/layout/orgChart1"/>
    <dgm:cxn modelId="{BCEE08D8-099E-424A-B075-ABD44A5AA8B1}" type="presOf" srcId="{3798D566-229B-4BC9-8B7D-C925742D7665}" destId="{E26B5B19-58D8-49B2-9770-F4ECDABBC655}" srcOrd="0" destOrd="0" presId="urn:microsoft.com/office/officeart/2005/8/layout/orgChart1"/>
    <dgm:cxn modelId="{536041EF-A24F-4ABB-BE62-5CAFFB8D20CE}" srcId="{72512464-7DBD-459D-B180-E97407376331}" destId="{79D1F05E-FB8D-4E9F-9C7D-ADBAD8B42C19}" srcOrd="0" destOrd="0" parTransId="{7507517B-D69F-473C-88B8-57525DA3CCEE}" sibTransId="{3819B357-3BD3-4A1E-A9B1-3A3DB4657784}"/>
    <dgm:cxn modelId="{BAD782CB-1282-452A-A510-DFB0AE327BF1}" type="presOf" srcId="{2160C23E-EE88-4682-8C06-58D3FD7A9075}" destId="{B60A959C-D8C9-4E26-9D02-E6121013F12D}" srcOrd="0" destOrd="0" presId="urn:microsoft.com/office/officeart/2005/8/layout/orgChart1"/>
    <dgm:cxn modelId="{784BFB66-499F-4E58-8EB3-69FBBFA6B0DE}" type="presOf" srcId="{7507517B-D69F-473C-88B8-57525DA3CCEE}" destId="{2DAC0EFE-7656-4C98-8BE4-E8FBCAC9339B}" srcOrd="0" destOrd="0" presId="urn:microsoft.com/office/officeart/2005/8/layout/orgChart1"/>
    <dgm:cxn modelId="{F8F83A21-3233-4D6A-8BD6-3307F8361888}" srcId="{4E27EB94-A54B-4804-89B7-695328D34A6D}" destId="{69F009B5-BE4F-4BF7-B852-0164FBAC3DCD}" srcOrd="0" destOrd="0" parTransId="{2160C23E-EE88-4682-8C06-58D3FD7A9075}" sibTransId="{999BAEEC-1FB1-493E-B313-916F0E991CE0}"/>
    <dgm:cxn modelId="{29868854-2C69-4E9B-BC99-FFD85E4503A4}" srcId="{72512464-7DBD-459D-B180-E97407376331}" destId="{585B850A-11C5-4E4F-9C1F-D4641326FA59}" srcOrd="1" destOrd="0" parTransId="{3798D566-229B-4BC9-8B7D-C925742D7665}" sibTransId="{5C59EB96-1532-44FE-A609-E60A3F89578D}"/>
    <dgm:cxn modelId="{EC4E4DDA-766A-4F62-9171-A1B6736B5B36}" type="presOf" srcId="{585B850A-11C5-4E4F-9C1F-D4641326FA59}" destId="{A1CD583D-3111-4D34-9E20-EBE8369C0EC5}" srcOrd="1" destOrd="0" presId="urn:microsoft.com/office/officeart/2005/8/layout/orgChart1"/>
    <dgm:cxn modelId="{E20BC5B1-B1A6-43F3-B4CE-57CD2990F8C6}" type="presOf" srcId="{69F009B5-BE4F-4BF7-B852-0164FBAC3DCD}" destId="{19D3CC49-A0A4-4AA0-BD5B-FD85E8A58079}" srcOrd="0" destOrd="0" presId="urn:microsoft.com/office/officeart/2005/8/layout/orgChart1"/>
    <dgm:cxn modelId="{77D45F12-B039-4C15-8141-381BD8295A7C}" type="presOf" srcId="{585B850A-11C5-4E4F-9C1F-D4641326FA59}" destId="{1AAC9F86-B37B-48C6-8C77-CC2A2E8D9DB1}" srcOrd="0" destOrd="0" presId="urn:microsoft.com/office/officeart/2005/8/layout/orgChart1"/>
    <dgm:cxn modelId="{AAB822D8-FD4B-427B-8C0D-1904B6FBFA20}" type="presParOf" srcId="{9EDA2E89-F5A0-4F8B-BEB9-2C33869701D9}" destId="{8BA18E03-E4E2-48EF-B1FC-D803D0D06EB0}" srcOrd="0" destOrd="0" presId="urn:microsoft.com/office/officeart/2005/8/layout/orgChart1"/>
    <dgm:cxn modelId="{0A9E0629-EE8C-4245-9DA7-7AA96564E202}" type="presParOf" srcId="{8BA18E03-E4E2-48EF-B1FC-D803D0D06EB0}" destId="{7A480242-02E2-419D-8AAD-5F12125D835D}" srcOrd="0" destOrd="0" presId="urn:microsoft.com/office/officeart/2005/8/layout/orgChart1"/>
    <dgm:cxn modelId="{B7C3CE01-410B-4365-962F-966858DFCE09}" type="presParOf" srcId="{7A480242-02E2-419D-8AAD-5F12125D835D}" destId="{340821C4-00DE-4061-ADE2-0C5C7ED74343}" srcOrd="0" destOrd="0" presId="urn:microsoft.com/office/officeart/2005/8/layout/orgChart1"/>
    <dgm:cxn modelId="{E8383FF8-D2FD-499E-A505-63EDC6475C7D}" type="presParOf" srcId="{7A480242-02E2-419D-8AAD-5F12125D835D}" destId="{CDE55168-0C07-4B01-BB0D-795F5EBB4048}" srcOrd="1" destOrd="0" presId="urn:microsoft.com/office/officeart/2005/8/layout/orgChart1"/>
    <dgm:cxn modelId="{7CAF16B1-6389-4996-AA6F-F0CE75AD032B}" type="presParOf" srcId="{8BA18E03-E4E2-48EF-B1FC-D803D0D06EB0}" destId="{E237BF0E-B714-4A38-AEBE-40CDF629726F}" srcOrd="1" destOrd="0" presId="urn:microsoft.com/office/officeart/2005/8/layout/orgChart1"/>
    <dgm:cxn modelId="{C9EAC783-2628-4670-A8DB-44771CACB916}" type="presParOf" srcId="{E237BF0E-B714-4A38-AEBE-40CDF629726F}" destId="{2DAC0EFE-7656-4C98-8BE4-E8FBCAC9339B}" srcOrd="0" destOrd="0" presId="urn:microsoft.com/office/officeart/2005/8/layout/orgChart1"/>
    <dgm:cxn modelId="{C1E3F7CC-EBD2-4F39-A531-2B1AD75C3E26}" type="presParOf" srcId="{E237BF0E-B714-4A38-AEBE-40CDF629726F}" destId="{B2BF6DAF-FFEC-4C51-A91E-0BC4256CBF6E}" srcOrd="1" destOrd="0" presId="urn:microsoft.com/office/officeart/2005/8/layout/orgChart1"/>
    <dgm:cxn modelId="{08FCA38A-8EC8-42F7-8476-9D198FC76502}" type="presParOf" srcId="{B2BF6DAF-FFEC-4C51-A91E-0BC4256CBF6E}" destId="{B0030C79-228D-48D9-B27E-48EED23A14C4}" srcOrd="0" destOrd="0" presId="urn:microsoft.com/office/officeart/2005/8/layout/orgChart1"/>
    <dgm:cxn modelId="{D77EB1FF-FAAA-4ED8-BE1B-59810159A122}" type="presParOf" srcId="{B0030C79-228D-48D9-B27E-48EED23A14C4}" destId="{17C56450-F928-454A-9EB3-216F2CFDD0E0}" srcOrd="0" destOrd="0" presId="urn:microsoft.com/office/officeart/2005/8/layout/orgChart1"/>
    <dgm:cxn modelId="{8897882F-6FD9-49F5-8136-9B75E4F248B0}" type="presParOf" srcId="{B0030C79-228D-48D9-B27E-48EED23A14C4}" destId="{4E480301-20E8-4B2B-8881-0BA287EC50DD}" srcOrd="1" destOrd="0" presId="urn:microsoft.com/office/officeart/2005/8/layout/orgChart1"/>
    <dgm:cxn modelId="{09A6A7B8-5B92-4C16-A069-097D5A1C2C5D}" type="presParOf" srcId="{B2BF6DAF-FFEC-4C51-A91E-0BC4256CBF6E}" destId="{74B27561-E154-44AE-AF6C-DA37D0ED7EAD}" srcOrd="1" destOrd="0" presId="urn:microsoft.com/office/officeart/2005/8/layout/orgChart1"/>
    <dgm:cxn modelId="{FF6087FE-1695-462D-B4E7-4A3111D5028B}" type="presParOf" srcId="{B2BF6DAF-FFEC-4C51-A91E-0BC4256CBF6E}" destId="{3CEBD186-BDFA-4CBB-BF9C-D0EABFE10560}" srcOrd="2" destOrd="0" presId="urn:microsoft.com/office/officeart/2005/8/layout/orgChart1"/>
    <dgm:cxn modelId="{F63EEF0F-4F97-4D26-A3D9-ED4849DF790B}" type="presParOf" srcId="{E237BF0E-B714-4A38-AEBE-40CDF629726F}" destId="{E26B5B19-58D8-49B2-9770-F4ECDABBC655}" srcOrd="2" destOrd="0" presId="urn:microsoft.com/office/officeart/2005/8/layout/orgChart1"/>
    <dgm:cxn modelId="{FD2706F5-1539-43FB-B002-0BFE62483601}" type="presParOf" srcId="{E237BF0E-B714-4A38-AEBE-40CDF629726F}" destId="{4D0A2966-64A5-49D3-8A4F-3A7268F89907}" srcOrd="3" destOrd="0" presId="urn:microsoft.com/office/officeart/2005/8/layout/orgChart1"/>
    <dgm:cxn modelId="{52B7886D-355A-4AA2-A2BE-EBB17E5EA20D}" type="presParOf" srcId="{4D0A2966-64A5-49D3-8A4F-3A7268F89907}" destId="{4A7F51F2-BCFB-434E-A82A-5E54F9B54EC0}" srcOrd="0" destOrd="0" presId="urn:microsoft.com/office/officeart/2005/8/layout/orgChart1"/>
    <dgm:cxn modelId="{F65AFCF9-3288-49CB-B1D8-39FA0C6F72D6}" type="presParOf" srcId="{4A7F51F2-BCFB-434E-A82A-5E54F9B54EC0}" destId="{1AAC9F86-B37B-48C6-8C77-CC2A2E8D9DB1}" srcOrd="0" destOrd="0" presId="urn:microsoft.com/office/officeart/2005/8/layout/orgChart1"/>
    <dgm:cxn modelId="{11394331-E431-47B5-8B7C-9748D02A626E}" type="presParOf" srcId="{4A7F51F2-BCFB-434E-A82A-5E54F9B54EC0}" destId="{A1CD583D-3111-4D34-9E20-EBE8369C0EC5}" srcOrd="1" destOrd="0" presId="urn:microsoft.com/office/officeart/2005/8/layout/orgChart1"/>
    <dgm:cxn modelId="{3B92DB7B-A1D9-473B-B92C-E97A8C7B223F}" type="presParOf" srcId="{4D0A2966-64A5-49D3-8A4F-3A7268F89907}" destId="{CE56D8C2-D215-4220-9BA2-49F8AA497770}" srcOrd="1" destOrd="0" presId="urn:microsoft.com/office/officeart/2005/8/layout/orgChart1"/>
    <dgm:cxn modelId="{919004F1-3251-466F-BB95-1CE48131203E}" type="presParOf" srcId="{4D0A2966-64A5-49D3-8A4F-3A7268F89907}" destId="{32335198-BA08-4041-825A-7637219FAEE8}" srcOrd="2" destOrd="0" presId="urn:microsoft.com/office/officeart/2005/8/layout/orgChart1"/>
    <dgm:cxn modelId="{59043AE5-C0DB-4104-8D0A-E498280A26F4}" type="presParOf" srcId="{E237BF0E-B714-4A38-AEBE-40CDF629726F}" destId="{E57C5F34-18B5-48BF-8C40-DD04B650E3A2}" srcOrd="4" destOrd="0" presId="urn:microsoft.com/office/officeart/2005/8/layout/orgChart1"/>
    <dgm:cxn modelId="{0C5DDE7C-ED7A-499F-8BBA-979C5FDE8021}" type="presParOf" srcId="{E237BF0E-B714-4A38-AEBE-40CDF629726F}" destId="{15D5273C-A14A-4464-AC2E-8D39B82A47DD}" srcOrd="5" destOrd="0" presId="urn:microsoft.com/office/officeart/2005/8/layout/orgChart1"/>
    <dgm:cxn modelId="{E255DF9D-C80B-41F1-9D54-EB70F0A398CE}" type="presParOf" srcId="{15D5273C-A14A-4464-AC2E-8D39B82A47DD}" destId="{0B7BFABB-247A-45A2-AA28-F0212715F9A1}" srcOrd="0" destOrd="0" presId="urn:microsoft.com/office/officeart/2005/8/layout/orgChart1"/>
    <dgm:cxn modelId="{D634FD49-2CC4-401A-8E8D-25BB0754656A}" type="presParOf" srcId="{0B7BFABB-247A-45A2-AA28-F0212715F9A1}" destId="{FD8C4AA2-C43A-4021-8960-649AEFA5EB26}" srcOrd="0" destOrd="0" presId="urn:microsoft.com/office/officeart/2005/8/layout/orgChart1"/>
    <dgm:cxn modelId="{165B2C83-835F-4C3A-86E8-950170B87A6F}" type="presParOf" srcId="{0B7BFABB-247A-45A2-AA28-F0212715F9A1}" destId="{2021EF7C-1C94-4FF2-BCFC-70B2AAC4AD0C}" srcOrd="1" destOrd="0" presId="urn:microsoft.com/office/officeart/2005/8/layout/orgChart1"/>
    <dgm:cxn modelId="{0FA7DF77-F8D1-4B9B-96E6-5A6C97244966}" type="presParOf" srcId="{15D5273C-A14A-4464-AC2E-8D39B82A47DD}" destId="{CB74128C-527F-4453-AA44-0DC2390A60F3}" srcOrd="1" destOrd="0" presId="urn:microsoft.com/office/officeart/2005/8/layout/orgChart1"/>
    <dgm:cxn modelId="{33E7E476-1431-4318-8D34-4C6134EC8DE9}" type="presParOf" srcId="{CB74128C-527F-4453-AA44-0DC2390A60F3}" destId="{B60A959C-D8C9-4E26-9D02-E6121013F12D}" srcOrd="0" destOrd="0" presId="urn:microsoft.com/office/officeart/2005/8/layout/orgChart1"/>
    <dgm:cxn modelId="{0A465BB4-056E-4F27-931E-4350D67DA7A2}" type="presParOf" srcId="{CB74128C-527F-4453-AA44-0DC2390A60F3}" destId="{41EEDA20-A843-4DA5-A43F-FDE460E5CB7E}" srcOrd="1" destOrd="0" presId="urn:microsoft.com/office/officeart/2005/8/layout/orgChart1"/>
    <dgm:cxn modelId="{FADCBC19-372B-4EFF-B9B9-61D5B0973CCF}" type="presParOf" srcId="{41EEDA20-A843-4DA5-A43F-FDE460E5CB7E}" destId="{0BC02E69-7F4A-4D22-BE8C-0376CFD646AF}" srcOrd="0" destOrd="0" presId="urn:microsoft.com/office/officeart/2005/8/layout/orgChart1"/>
    <dgm:cxn modelId="{BD222411-C633-48B4-81D3-CD26DB53A285}" type="presParOf" srcId="{0BC02E69-7F4A-4D22-BE8C-0376CFD646AF}" destId="{19D3CC49-A0A4-4AA0-BD5B-FD85E8A58079}" srcOrd="0" destOrd="0" presId="urn:microsoft.com/office/officeart/2005/8/layout/orgChart1"/>
    <dgm:cxn modelId="{0B587B5E-3FB6-4F8E-8F32-862978BAECC9}" type="presParOf" srcId="{0BC02E69-7F4A-4D22-BE8C-0376CFD646AF}" destId="{44C00893-840D-45FC-A227-1FF064A70EC3}" srcOrd="1" destOrd="0" presId="urn:microsoft.com/office/officeart/2005/8/layout/orgChart1"/>
    <dgm:cxn modelId="{29EDB84A-C4DF-44C5-A1BF-11A178543AE3}" type="presParOf" srcId="{41EEDA20-A843-4DA5-A43F-FDE460E5CB7E}" destId="{34A2022C-BD0A-4942-9E2E-7AD058ED2FD4}" srcOrd="1" destOrd="0" presId="urn:microsoft.com/office/officeart/2005/8/layout/orgChart1"/>
    <dgm:cxn modelId="{2A2C272A-3BAA-4780-B0EC-5A27E74A0127}" type="presParOf" srcId="{41EEDA20-A843-4DA5-A43F-FDE460E5CB7E}" destId="{0DDE72EC-ECD6-4F29-977F-88CF2C1E1989}" srcOrd="2" destOrd="0" presId="urn:microsoft.com/office/officeart/2005/8/layout/orgChart1"/>
    <dgm:cxn modelId="{20A0ED42-A06B-4F64-AE0D-A76E36B91FD9}" type="presParOf" srcId="{15D5273C-A14A-4464-AC2E-8D39B82A47DD}" destId="{4DC38525-9726-403D-A63C-86DD09806042}" srcOrd="2" destOrd="0" presId="urn:microsoft.com/office/officeart/2005/8/layout/orgChart1"/>
    <dgm:cxn modelId="{5BF5BBD8-8089-4EA1-9358-5D098B8EDEC6}" type="presParOf" srcId="{8BA18E03-E4E2-48EF-B1FC-D803D0D06EB0}" destId="{C97BB671-0A4A-48B5-B959-C5328B271E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A959C-D8C9-4E26-9D02-E6121013F12D}">
      <dsp:nvSpPr>
        <dsp:cNvPr id="0" name=""/>
        <dsp:cNvSpPr/>
      </dsp:nvSpPr>
      <dsp:spPr>
        <a:xfrm>
          <a:off x="6662617" y="2604911"/>
          <a:ext cx="91440" cy="4519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19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C5F34-18B5-48BF-8C40-DD04B650E3A2}">
      <dsp:nvSpPr>
        <dsp:cNvPr id="0" name=""/>
        <dsp:cNvSpPr/>
      </dsp:nvSpPr>
      <dsp:spPr>
        <a:xfrm>
          <a:off x="4104481" y="1077029"/>
          <a:ext cx="2603855" cy="451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954"/>
              </a:lnTo>
              <a:lnTo>
                <a:pt x="2603855" y="225954"/>
              </a:lnTo>
              <a:lnTo>
                <a:pt x="2603855" y="4519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B5B19-58D8-49B2-9770-F4ECDABBC655}">
      <dsp:nvSpPr>
        <dsp:cNvPr id="0" name=""/>
        <dsp:cNvSpPr/>
      </dsp:nvSpPr>
      <dsp:spPr>
        <a:xfrm>
          <a:off x="4058761" y="1077029"/>
          <a:ext cx="91440" cy="4519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19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AC0EFE-7656-4C98-8BE4-E8FBCAC9339B}">
      <dsp:nvSpPr>
        <dsp:cNvPr id="0" name=""/>
        <dsp:cNvSpPr/>
      </dsp:nvSpPr>
      <dsp:spPr>
        <a:xfrm>
          <a:off x="1500625" y="1077029"/>
          <a:ext cx="2603855" cy="451908"/>
        </a:xfrm>
        <a:custGeom>
          <a:avLst/>
          <a:gdLst/>
          <a:ahLst/>
          <a:cxnLst/>
          <a:rect l="0" t="0" r="0" b="0"/>
          <a:pathLst>
            <a:path>
              <a:moveTo>
                <a:pt x="2603855" y="0"/>
              </a:moveTo>
              <a:lnTo>
                <a:pt x="2603855" y="225954"/>
              </a:lnTo>
              <a:lnTo>
                <a:pt x="0" y="225954"/>
              </a:lnTo>
              <a:lnTo>
                <a:pt x="0" y="4519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821C4-00DE-4061-ADE2-0C5C7ED74343}">
      <dsp:nvSpPr>
        <dsp:cNvPr id="0" name=""/>
        <dsp:cNvSpPr/>
      </dsp:nvSpPr>
      <dsp:spPr>
        <a:xfrm>
          <a:off x="3028508" y="1056"/>
          <a:ext cx="2151946" cy="1075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sz="23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Jen Graham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sk-SK" sz="23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Riaditeľ</a:t>
          </a:r>
          <a:endParaRPr kumimoji="0" lang="en-GB" sz="2300" b="0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endParaRPr>
        </a:p>
      </dsp:txBody>
      <dsp:txXfrm>
        <a:off x="3028508" y="1056"/>
        <a:ext cx="2151946" cy="1075973"/>
      </dsp:txXfrm>
    </dsp:sp>
    <dsp:sp modelId="{17C56450-F928-454A-9EB3-216F2CFDD0E0}">
      <dsp:nvSpPr>
        <dsp:cNvPr id="0" name=""/>
        <dsp:cNvSpPr/>
      </dsp:nvSpPr>
      <dsp:spPr>
        <a:xfrm>
          <a:off x="424652" y="1528938"/>
          <a:ext cx="2151946" cy="1075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sz="23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Hannah Stone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sk-SK" sz="23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Hlavný účtovník</a:t>
          </a:r>
          <a:endParaRPr kumimoji="0" lang="en-GB" sz="2300" b="0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endParaRPr>
        </a:p>
      </dsp:txBody>
      <dsp:txXfrm>
        <a:off x="424652" y="1528938"/>
        <a:ext cx="2151946" cy="1075973"/>
      </dsp:txXfrm>
    </dsp:sp>
    <dsp:sp modelId="{1AAC9F86-B37B-48C6-8C77-CC2A2E8D9DB1}">
      <dsp:nvSpPr>
        <dsp:cNvPr id="0" name=""/>
        <dsp:cNvSpPr/>
      </dsp:nvSpPr>
      <dsp:spPr>
        <a:xfrm>
          <a:off x="3028508" y="1528938"/>
          <a:ext cx="2151946" cy="1075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sz="23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Ella Williams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sk-SK" sz="23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Vedúci nákupu</a:t>
          </a:r>
          <a:endParaRPr kumimoji="0" lang="en-GB" sz="2300" b="0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endParaRPr>
        </a:p>
      </dsp:txBody>
      <dsp:txXfrm>
        <a:off x="3028508" y="1528938"/>
        <a:ext cx="2151946" cy="1075973"/>
      </dsp:txXfrm>
    </dsp:sp>
    <dsp:sp modelId="{FD8C4AA2-C43A-4021-8960-649AEFA5EB26}">
      <dsp:nvSpPr>
        <dsp:cNvPr id="0" name=""/>
        <dsp:cNvSpPr/>
      </dsp:nvSpPr>
      <dsp:spPr>
        <a:xfrm>
          <a:off x="5632363" y="1528938"/>
          <a:ext cx="2151946" cy="1075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sz="23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John Browne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sk-SK" sz="2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Vedúci </a:t>
          </a:r>
          <a:r>
            <a:rPr kumimoji="0" lang="sk-SK" sz="23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Marketingu</a:t>
          </a:r>
          <a:endParaRPr kumimoji="0" lang="en-GB" sz="2300" b="0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endParaRPr>
        </a:p>
      </dsp:txBody>
      <dsp:txXfrm>
        <a:off x="5632363" y="1528938"/>
        <a:ext cx="2151946" cy="1075973"/>
      </dsp:txXfrm>
    </dsp:sp>
    <dsp:sp modelId="{19D3CC49-A0A4-4AA0-BD5B-FD85E8A58079}">
      <dsp:nvSpPr>
        <dsp:cNvPr id="0" name=""/>
        <dsp:cNvSpPr/>
      </dsp:nvSpPr>
      <dsp:spPr>
        <a:xfrm>
          <a:off x="5632363" y="3056820"/>
          <a:ext cx="2151946" cy="1075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300" kern="1200" dirty="0" smtClean="0">
              <a:solidFill>
                <a:schemeClr val="tx1"/>
              </a:solidFill>
            </a:rPr>
            <a:t>Paul </a:t>
          </a:r>
          <a:r>
            <a:rPr lang="sk-SK" sz="2300" kern="1200" dirty="0" err="1" smtClean="0">
              <a:solidFill>
                <a:schemeClr val="tx1"/>
              </a:solidFill>
            </a:rPr>
            <a:t>Hughes</a:t>
          </a:r>
          <a:endParaRPr lang="sk-SK" sz="2300" kern="1200" dirty="0" smtClean="0">
            <a:solidFill>
              <a:schemeClr val="tx1"/>
            </a:solidFill>
          </a:endParaRP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300" kern="1200" dirty="0" smtClean="0">
              <a:solidFill>
                <a:schemeClr val="tx1"/>
              </a:solidFill>
            </a:rPr>
            <a:t>Asistent Marketingu</a:t>
          </a:r>
          <a:endParaRPr lang="sk-SK" sz="2300" kern="1200" dirty="0">
            <a:solidFill>
              <a:schemeClr val="tx1"/>
            </a:solidFill>
          </a:endParaRPr>
        </a:p>
      </dsp:txBody>
      <dsp:txXfrm>
        <a:off x="5632363" y="3056820"/>
        <a:ext cx="2151946" cy="1075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94BCAA-0F13-49D3-BD79-818C59B03F2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634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ED0E1-38DF-4337-90A6-9B15881E83C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66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BDE718-879F-4B2B-8814-A160313BA78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91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1D1D23-8ABC-443C-830B-B46FEDD3D57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691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Nadpis a diagram alebo organizačná sché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jektu SmartArt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1546727-267C-44EC-89F6-575E653F380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73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D45083-6BC2-46E9-88EA-485BDA024F8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78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7EBD80-DA10-472C-A441-FCBE4020A1D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99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726A1C-0D94-4F4A-8E4E-DF7AB8E7ED0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63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53F41-762E-4928-B95B-2E61A43E493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41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74A25-968F-45B0-90D6-321E35EB2A4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12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B32BA-48C6-4562-9E20-6BF979634EA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51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09B5C-46FC-493A-993B-087054141ED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16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93918-9E74-4D64-AB67-8E852758616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88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D904E1E-4ECB-4A5C-8130-F35495B78E89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sk-SK">
                <a:cs typeface="Times New Roman" pitchFamily="18" charset="0"/>
              </a:rPr>
              <a:t>Jablká z našich ostrovov</a:t>
            </a:r>
            <a:endParaRPr lang="en-GB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Vedenie družstva</a:t>
            </a:r>
            <a:endParaRPr lang="en-GB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30993696"/>
              </p:ext>
            </p:extLst>
          </p:nvPr>
        </p:nvGraphicFramePr>
        <p:xfrm>
          <a:off x="395536" y="1700808"/>
          <a:ext cx="8208963" cy="4133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2400"/>
              <a:t>Odrody jabĺk</a:t>
            </a:r>
            <a:endParaRPr lang="en-GB" sz="240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813" y="1600200"/>
            <a:ext cx="7138987" cy="4205288"/>
          </a:xfrm>
        </p:spPr>
        <p:txBody>
          <a:bodyPr/>
          <a:lstStyle/>
          <a:p>
            <a:pPr algn="ctr"/>
            <a:r>
              <a:rPr lang="en-GB"/>
              <a:t>ALLENS EVERLASTING</a:t>
            </a:r>
          </a:p>
          <a:p>
            <a:pPr algn="ctr"/>
            <a:r>
              <a:rPr lang="en-GB"/>
              <a:t>ALLINGTON PIPPIN</a:t>
            </a:r>
          </a:p>
          <a:p>
            <a:pPr algn="ctr"/>
            <a:r>
              <a:rPr lang="en-GB"/>
              <a:t>BEAUTY OF KENT</a:t>
            </a:r>
          </a:p>
          <a:p>
            <a:pPr algn="ctr"/>
            <a:r>
              <a:rPr lang="en-GB"/>
              <a:t>BLENHEIM ORANGE</a:t>
            </a:r>
          </a:p>
          <a:p>
            <a:pPr algn="ctr"/>
            <a:r>
              <a:rPr lang="en-GB"/>
              <a:t>CLAYGATE PEARMAIN</a:t>
            </a:r>
          </a:p>
          <a:p>
            <a:pPr algn="ctr"/>
            <a:r>
              <a:rPr lang="en-GB"/>
              <a:t>D'ARCY SPICE</a:t>
            </a:r>
          </a:p>
          <a:p>
            <a:pPr algn="ctr"/>
            <a:r>
              <a:rPr lang="en-GB"/>
              <a:t>LAXTON'S FORTUNE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Zelené jablká</a:t>
            </a: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/>
              <a:t>Známe ako</a:t>
            </a:r>
            <a:r>
              <a:rPr lang="en-IE"/>
              <a:t> </a:t>
            </a:r>
            <a:r>
              <a:rPr lang="en-IE" b="1">
                <a:solidFill>
                  <a:schemeClr val="bg2"/>
                </a:solidFill>
              </a:rPr>
              <a:t>Granny Smith</a:t>
            </a:r>
          </a:p>
          <a:p>
            <a:r>
              <a:rPr lang="sk-SK"/>
              <a:t>Pôvodom z </a:t>
            </a:r>
            <a:r>
              <a:rPr lang="en-IE"/>
              <a:t>Austr</a:t>
            </a:r>
            <a:r>
              <a:rPr lang="sk-SK"/>
              <a:t>á</a:t>
            </a:r>
            <a:r>
              <a:rPr lang="en-IE"/>
              <a:t>li</a:t>
            </a:r>
            <a:r>
              <a:rPr lang="sk-SK"/>
              <a:t>e</a:t>
            </a:r>
            <a:endParaRPr lang="en-US"/>
          </a:p>
        </p:txBody>
      </p:sp>
      <p:pic>
        <p:nvPicPr>
          <p:cNvPr id="37894" name="Picture 6" descr="Green and grey apple image"/>
          <p:cNvPicPr>
            <a:picLocks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492375"/>
            <a:ext cx="1912938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A nakoniec</a:t>
            </a:r>
            <a:r>
              <a:rPr lang="en-GB"/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  <a:p>
            <a:pPr algn="ctr">
              <a:buFontTx/>
              <a:buNone/>
            </a:pPr>
            <a:r>
              <a:rPr lang="sk-SK" sz="4400">
                <a:solidFill>
                  <a:srgbClr val="000000"/>
                </a:solidFill>
              </a:rPr>
              <a:t>Len jablko denne si dáš</a:t>
            </a:r>
          </a:p>
          <a:p>
            <a:pPr algn="ctr">
              <a:buFontTx/>
              <a:buNone/>
            </a:pPr>
            <a:r>
              <a:rPr lang="sk-SK" sz="4400">
                <a:solidFill>
                  <a:srgbClr val="000000"/>
                </a:solidFill>
              </a:rPr>
              <a:t>a doktora viac nevoláš</a:t>
            </a:r>
            <a:endParaRPr lang="en-GB" sz="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1" name="Oval 11" descr="Pie drawn object"/>
          <p:cNvSpPr>
            <a:spLocks noChangeArrowheads="1"/>
          </p:cNvSpPr>
          <p:nvPr/>
        </p:nvSpPr>
        <p:spPr bwMode="auto">
          <a:xfrm>
            <a:off x="5580063" y="5229225"/>
            <a:ext cx="1931987" cy="10795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sk-SK" sz="2400" b="1"/>
              <a:t>Koláč</a:t>
            </a:r>
            <a:endParaRPr lang="en-GB" sz="2400" b="1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Využívanie zelených jabĺk</a:t>
            </a:r>
            <a:endParaRPr lang="en-GB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47050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10252" name="Oval 12" descr="Sauce drawn object"/>
          <p:cNvSpPr>
            <a:spLocks noChangeArrowheads="1"/>
          </p:cNvSpPr>
          <p:nvPr/>
        </p:nvSpPr>
        <p:spPr bwMode="auto">
          <a:xfrm>
            <a:off x="7104063" y="5373688"/>
            <a:ext cx="1931987" cy="10795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sk-SK" sz="2400" b="1"/>
              <a:t>Omáčka</a:t>
            </a:r>
            <a:endParaRPr lang="en-GB" sz="2400" b="1"/>
          </a:p>
        </p:txBody>
      </p:sp>
      <p:sp>
        <p:nvSpPr>
          <p:cNvPr id="10249" name="Oval 9" descr="Jam"/>
          <p:cNvSpPr>
            <a:spLocks noChangeArrowheads="1"/>
          </p:cNvSpPr>
          <p:nvPr/>
        </p:nvSpPr>
        <p:spPr bwMode="auto">
          <a:xfrm>
            <a:off x="4284663" y="5373688"/>
            <a:ext cx="1931987" cy="10795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sk-SK" sz="2400" b="1"/>
              <a:t>Džem</a:t>
            </a:r>
            <a:endParaRPr lang="en-GB"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Pri kúpe jabĺk</a:t>
            </a: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>
                <a:cs typeface="Times New Roman" pitchFamily="18" charset="0"/>
              </a:rPr>
              <a:t>Bezzz škvŕn</a:t>
            </a:r>
            <a:endParaRPr lang="en-GB">
              <a:cs typeface="Times New Roman" pitchFamily="18" charset="0"/>
            </a:endParaRPr>
          </a:p>
          <a:p>
            <a:r>
              <a:rPr lang="sk-SK">
                <a:cs typeface="Times New Roman" pitchFamily="18" charset="0"/>
              </a:rPr>
              <a:t>Nepoškodená šupka</a:t>
            </a:r>
            <a:endParaRPr lang="en-GB">
              <a:cs typeface="Times New Roman" pitchFamily="18" charset="0"/>
            </a:endParaRPr>
          </a:p>
          <a:p>
            <a:r>
              <a:rPr lang="sk-SK">
                <a:cs typeface="Times New Roman" pitchFamily="18" charset="0"/>
              </a:rPr>
              <a:t>Pevné</a:t>
            </a:r>
            <a:endParaRPr lang="en-GB">
              <a:cs typeface="Times New Roman" pitchFamily="18" charset="0"/>
            </a:endParaRPr>
          </a:p>
          <a:p>
            <a:r>
              <a:rPr lang="sk-SK">
                <a:cs typeface="Times New Roman" pitchFamily="18" charset="0"/>
              </a:rPr>
              <a:t>Chrumkavé</a:t>
            </a:r>
            <a:endParaRPr lang="en-GB">
              <a:cs typeface="Times New Roman" pitchFamily="18" charset="0"/>
            </a:endParaRPr>
          </a:p>
        </p:txBody>
      </p:sp>
      <p:sp>
        <p:nvSpPr>
          <p:cNvPr id="6150" name="AutoShape 6" descr="Arrow"/>
          <p:cNvSpPr>
            <a:spLocks noChangeArrowheads="1"/>
          </p:cNvSpPr>
          <p:nvPr/>
        </p:nvSpPr>
        <p:spPr bwMode="auto">
          <a:xfrm>
            <a:off x="5461000" y="1916113"/>
            <a:ext cx="3024188" cy="3889375"/>
          </a:xfrm>
          <a:prstGeom prst="curvedLeftArrow">
            <a:avLst>
              <a:gd name="adj1" fmla="val 25722"/>
              <a:gd name="adj2" fmla="val 51444"/>
              <a:gd name="adj3" fmla="val 33333"/>
            </a:avLst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GB" sz="2400">
                <a:solidFill>
                  <a:srgbClr val="00FF00"/>
                </a:solidFill>
              </a:rPr>
              <a:t>Check before </a:t>
            </a:r>
          </a:p>
          <a:p>
            <a:pPr algn="ctr"/>
            <a:r>
              <a:rPr lang="en-GB" sz="2400">
                <a:solidFill>
                  <a:srgbClr val="00FF00"/>
                </a:solidFill>
              </a:rPr>
              <a:t>buying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Varenie s jablkami</a:t>
            </a:r>
            <a:r>
              <a:rPr lang="en-GB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Nutričné hodnoty jabĺk</a:t>
            </a: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sk-SK" sz="2800"/>
              <a:t>Jablká pomáhajú redukovať cholesterol a napomáhajú tráveniu</a:t>
            </a:r>
            <a:endParaRPr lang="en-GB" sz="2800"/>
          </a:p>
          <a:p>
            <a:pPr>
              <a:spcBef>
                <a:spcPct val="0"/>
              </a:spcBef>
            </a:pPr>
            <a:r>
              <a:rPr lang="sk-SK" sz="2800"/>
              <a:t>Jablká sú v podstate úplne bez tuku</a:t>
            </a:r>
            <a:endParaRPr lang="en-GB" sz="2800"/>
          </a:p>
          <a:p>
            <a:pPr>
              <a:spcBef>
                <a:spcPct val="0"/>
              </a:spcBef>
            </a:pPr>
            <a:r>
              <a:rPr lang="sk-SK" sz="2800"/>
              <a:t>Jablká sú bohaté na draslík</a:t>
            </a:r>
            <a:endParaRPr lang="en-GB" sz="2800"/>
          </a:p>
          <a:p>
            <a:pPr>
              <a:spcBef>
                <a:spcPct val="0"/>
              </a:spcBef>
            </a:pPr>
            <a:r>
              <a:rPr lang="sk-SK" sz="2800"/>
              <a:t>Jablká obsahujú 8 – 14% ovocnho cukru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pomme</Template>
  <TotalTime>399</TotalTime>
  <Words>116</Words>
  <Application>Microsoft Office PowerPoint</Application>
  <PresentationFormat>Prezentácia na obrazovke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1_Default Design</vt:lpstr>
      <vt:lpstr>Jablká z našich ostrovov</vt:lpstr>
      <vt:lpstr>Vedenie družstva</vt:lpstr>
      <vt:lpstr>Odrody jabĺk</vt:lpstr>
      <vt:lpstr>Zelené jablká</vt:lpstr>
      <vt:lpstr>A nakoniec </vt:lpstr>
      <vt:lpstr>Využívanie zelených jabĺk</vt:lpstr>
      <vt:lpstr>Pri kúpe jabĺk</vt:lpstr>
      <vt:lpstr>Varenie s jablkami </vt:lpstr>
      <vt:lpstr>Nutričné hodnoty jabĺk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APPLES OF OUR ISLES</dc:title>
  <dc:creator>European Computer Driving Licence Foundation Ltd.</dc:creator>
  <cp:lastModifiedBy>Barborka</cp:lastModifiedBy>
  <cp:revision>52</cp:revision>
  <dcterms:created xsi:type="dcterms:W3CDTF">2006-06-05T21:35:22Z</dcterms:created>
  <dcterms:modified xsi:type="dcterms:W3CDTF">2012-05-23T09:40:29Z</dcterms:modified>
</cp:coreProperties>
</file>