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1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4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8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2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0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0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45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5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6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6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8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7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2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0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7F40-9DF7-4524-B429-AFDD44D91C5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E333-BE69-426F-8E46-481A9EA8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Stela Sabolová B21bBOŠ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/>
              <a:t> </a:t>
            </a:r>
            <a:r>
              <a:rPr lang="en-US" sz="4900" b="1" dirty="0" err="1" smtClean="0">
                <a:latin typeface="Times New Roman" pitchFamily="18" charset="0"/>
                <a:cs typeface="Times New Roman" pitchFamily="18" charset="0"/>
              </a:rPr>
              <a:t>Univerzálny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>
                <a:latin typeface="Times New Roman" pitchFamily="18" charset="0"/>
                <a:cs typeface="Times New Roman" pitchFamily="18" charset="0"/>
              </a:rPr>
              <a:t>skladací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latin typeface="Times New Roman" pitchFamily="18" charset="0"/>
                <a:cs typeface="Times New Roman" pitchFamily="18" charset="0"/>
              </a:rPr>
              <a:t>úkryt</a:t>
            </a:r>
            <a:r>
              <a:rPr lang="sk-SK" sz="49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49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4900" b="1" dirty="0" smtClean="0">
                <a:latin typeface="Times New Roman" pitchFamily="18" charset="0"/>
                <a:cs typeface="Times New Roman" pitchFamily="18" charset="0"/>
              </a:rPr>
              <a:t>USÚ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64" y="2475610"/>
            <a:ext cx="2755419" cy="412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1"/>
            <a:ext cx="2952328" cy="442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08720"/>
            <a:ext cx="302811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určený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zabezpečenie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odpočinku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alebo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pohotovostného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ukrytia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osôb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bojových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podmienkach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použitia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zbraní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hromadného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ničenia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ZHN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poskytuje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kolektívnu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ochranu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účinkami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otravných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biologických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prostriedkov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rádioaktívneho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zamorenia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tlakovej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vlny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 0,1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MPa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i="1" dirty="0" smtClean="0">
                <a:latin typeface="Times New Roman" pitchFamily="18" charset="0"/>
                <a:cs typeface="Times New Roman" pitchFamily="18" charset="0"/>
              </a:rPr>
              <a:t>USÚ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858579"/>
            <a:ext cx="3682752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zapustený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úroveň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terénu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zakrytý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predpísanou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vrstvou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zeminy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je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určený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niekoľkonásobné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použitie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(5x)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44824"/>
            <a:ext cx="485447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6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ocelová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skladacia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konštrukcia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vchodovou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časťou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dvojdielny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tkaninový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plášť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polyamidová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tkanina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oboch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stranách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vrstva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PVC ),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Vnútorné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vybavenie</a:t>
            </a:r>
            <a:r>
              <a:rPr lang="sk-SK" sz="32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závesných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lôžok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sedačka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drevených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rohožových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podlážok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filtračné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ventilačné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zariadenie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ventilátor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ERV-49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pohlcovací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filter EP-50 )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Hlavné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časti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úkrytu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4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4" y="620688"/>
            <a:ext cx="898101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4810"/>
            <a:ext cx="4536504" cy="45259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ako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odpočinkový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pre 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ležiacich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osôb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obsluha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filtračného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ventilačního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zariadenia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ako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pohotovostný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pre 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sediacich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osôb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vrátane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obsluhy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Úkryt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používa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14" y="1628800"/>
            <a:ext cx="3761670" cy="50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prípravné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práce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vrátane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výkopy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jamy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strojmi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zemné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práce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do 3,5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montáž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oceľovej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konštrukcie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do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1hod.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montáž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vnútorného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vybavenia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zahrnuti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výkopu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do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odskúšanie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úkrytu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maskovanie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úprava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okolia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do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Stavbu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úkrytu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vykoná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ženijná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jednotka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počte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+ 6.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Čas potrebný </a:t>
            </a:r>
            <a:r>
              <a:rPr lang="pl-PL" b="1" i="1" dirty="0">
                <a:latin typeface="Times New Roman" pitchFamily="18" charset="0"/>
                <a:cs typeface="Times New Roman" pitchFamily="18" charset="0"/>
              </a:rPr>
              <a:t>na stavbu úkrytu : 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odpočinkovom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krytí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osôb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do 48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hodín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pohotovostnom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krytí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osôb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max. 5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hodín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92" y="260648"/>
            <a:ext cx="8373616" cy="1143000"/>
          </a:xfrm>
        </p:spPr>
        <p:txBody>
          <a:bodyPr>
            <a:normAutofit/>
          </a:bodyPr>
          <a:lstStyle/>
          <a:p>
            <a:pPr algn="l"/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pobytu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 v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úkryte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prevádzke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filtračního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ventilačného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zariadenia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782" r="1413" b="-14277"/>
          <a:stretch/>
        </p:blipFill>
        <p:spPr bwMode="auto">
          <a:xfrm>
            <a:off x="1278791" y="2924944"/>
            <a:ext cx="6407904" cy="450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08" y="1916832"/>
            <a:ext cx="8229600" cy="4525963"/>
          </a:xfrm>
        </p:spPr>
        <p:txBody>
          <a:bodyPr/>
          <a:lstStyle/>
          <a:p>
            <a:r>
              <a:rPr lang="en-US" dirty="0" err="1"/>
              <a:t>Dĺžka</a:t>
            </a:r>
            <a:r>
              <a:rPr lang="en-US" dirty="0"/>
              <a:t> : </a:t>
            </a:r>
            <a:r>
              <a:rPr lang="en-US" dirty="0" smtClean="0"/>
              <a:t>7500</a:t>
            </a:r>
            <a:r>
              <a:rPr lang="sk-SK" dirty="0" smtClean="0"/>
              <a:t>mm</a:t>
            </a:r>
            <a:endParaRPr lang="sk-SK" dirty="0"/>
          </a:p>
          <a:p>
            <a:r>
              <a:rPr lang="en-US" dirty="0" err="1" smtClean="0"/>
              <a:t>Šírka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2000</a:t>
            </a:r>
            <a:r>
              <a:rPr lang="sk-SK" dirty="0" smtClean="0"/>
              <a:t>mm</a:t>
            </a:r>
            <a:endParaRPr lang="sk-SK" dirty="0"/>
          </a:p>
          <a:p>
            <a:r>
              <a:rPr lang="en-US" dirty="0" err="1" smtClean="0"/>
              <a:t>Výška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2150</a:t>
            </a:r>
            <a:r>
              <a:rPr lang="sk-SK" dirty="0" smtClean="0"/>
              <a:t>mm</a:t>
            </a:r>
          </a:p>
          <a:p>
            <a:r>
              <a:rPr lang="en-US" dirty="0" err="1"/>
              <a:t>Hmotnosť</a:t>
            </a:r>
            <a:r>
              <a:rPr lang="en-US" dirty="0"/>
              <a:t> : 1430 </a:t>
            </a:r>
            <a:r>
              <a:rPr lang="en-US" dirty="0" smtClean="0"/>
              <a:t>kg</a:t>
            </a:r>
            <a:endParaRPr lang="sk-SK" dirty="0" smtClean="0"/>
          </a:p>
          <a:p>
            <a:r>
              <a:rPr lang="en-US" dirty="0" err="1" smtClean="0"/>
              <a:t>Prepravnos</a:t>
            </a:r>
            <a:r>
              <a:rPr lang="sk-SK" dirty="0" smtClean="0"/>
              <a:t>ť</a:t>
            </a:r>
            <a:r>
              <a:rPr lang="en-US" dirty="0" smtClean="0"/>
              <a:t>: </a:t>
            </a:r>
            <a:r>
              <a:rPr lang="en-US" dirty="0"/>
              <a:t>3 </a:t>
            </a:r>
            <a:r>
              <a:rPr lang="en-US" dirty="0" err="1"/>
              <a:t>zostavy</a:t>
            </a:r>
            <a:r>
              <a:rPr lang="en-US" dirty="0"/>
              <a:t> USÚ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vozidle</a:t>
            </a:r>
            <a:r>
              <a:rPr lang="en-US" dirty="0"/>
              <a:t> P V3S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Hlavné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technické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údaje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 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38100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1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EEEC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159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Grid</vt:lpstr>
      <vt:lpstr>Office Theme</vt:lpstr>
      <vt:lpstr>1_Office Theme</vt:lpstr>
      <vt:lpstr> Univerzálny skladací úkryt USÚ </vt:lpstr>
      <vt:lpstr>USÚ</vt:lpstr>
      <vt:lpstr>PowerPoint Presentation</vt:lpstr>
      <vt:lpstr>Hlavné časti úkrytu </vt:lpstr>
      <vt:lpstr>PowerPoint Presentation</vt:lpstr>
      <vt:lpstr>Úkryt sa používa :</vt:lpstr>
      <vt:lpstr> Čas potrebný na stavbu úkrytu :  </vt:lpstr>
      <vt:lpstr>Čas pobytu v úkryte pri prevádzke filtračního a ventilačného zariadenia :</vt:lpstr>
      <vt:lpstr>Hlavné technické údaje :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USÚ (univerzálny skladací úkryt)</dc:title>
  <dc:creator>toko9788@gmail.com</dc:creator>
  <cp:lastModifiedBy>toko9788@gmail.com</cp:lastModifiedBy>
  <cp:revision>5</cp:revision>
  <dcterms:created xsi:type="dcterms:W3CDTF">2019-03-01T15:41:14Z</dcterms:created>
  <dcterms:modified xsi:type="dcterms:W3CDTF">2019-03-01T16:33:28Z</dcterms:modified>
</cp:coreProperties>
</file>