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80734-2641-4BB0-BF02-35AEA5B208DE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C3DB-1F34-4B5B-9EA7-3C487A32F6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4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8C3DB-1F34-4B5B-9EA7-3C487A32F691}" type="slidenum">
              <a:rPr lang="sk-SK" smtClean="0"/>
              <a:t>49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06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7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6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043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78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05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8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1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60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9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60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8133-06DD-43D3-A552-8BF3E77145DD}" type="datetimeFigureOut">
              <a:rPr lang="sk-SK" smtClean="0"/>
              <a:t>9. 1. 2024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42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</a:t>
            </a:r>
            <a:r>
              <a:rPr lang="sk-SK" dirty="0" err="1" smtClean="0">
                <a:latin typeface="Algerian" panose="04020705040A02060702" pitchFamily="82" charset="0"/>
              </a:rPr>
              <a:t>Ploskuľa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 smtClean="0">
                <a:latin typeface="Algerian" panose="04020705040A02060702" pitchFamily="82" charset="0"/>
              </a:rPr>
              <a:t>hranatohlavá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2" y="1390722"/>
            <a:ext cx="6786100" cy="50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30271" y="0"/>
            <a:ext cx="10515600" cy="1325563"/>
          </a:xfrm>
        </p:spPr>
        <p:txBody>
          <a:bodyPr/>
          <a:lstStyle/>
          <a:p>
            <a:r>
              <a:rPr lang="sk-SK" dirty="0" err="1" smtClean="0">
                <a:latin typeface="Algerian" panose="04020705040A02060702" pitchFamily="82" charset="0"/>
              </a:rPr>
              <a:t>Chrbtoplávka</a:t>
            </a:r>
            <a:r>
              <a:rPr lang="sk-SK" dirty="0" smtClean="0">
                <a:latin typeface="Algerian" panose="04020705040A02060702" pitchFamily="82" charset="0"/>
              </a:rPr>
              <a:t> žltkastá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80" y="1325563"/>
            <a:ext cx="5692948" cy="42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r>
              <a:rPr lang="sk-SK" dirty="0" err="1" smtClean="0">
                <a:latin typeface="Algerian" panose="04020705040A02060702" pitchFamily="82" charset="0"/>
              </a:rPr>
              <a:t>Splošťuľa</a:t>
            </a:r>
            <a:r>
              <a:rPr lang="sk-SK" dirty="0" smtClean="0">
                <a:latin typeface="Algerian" panose="04020705040A02060702" pitchFamily="82" charset="0"/>
              </a:rPr>
              <a:t> bahenná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89" y="1834130"/>
            <a:ext cx="6165179" cy="41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Ihlica vodná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61" y="1451994"/>
            <a:ext cx="5837034" cy="38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</a:t>
            </a:r>
            <a:r>
              <a:rPr lang="sk-SK" dirty="0" err="1" smtClean="0">
                <a:latin typeface="Algerian" panose="04020705040A02060702" pitchFamily="82" charset="0"/>
              </a:rPr>
              <a:t>Vodomerka</a:t>
            </a:r>
            <a:r>
              <a:rPr lang="sk-SK" dirty="0" smtClean="0">
                <a:latin typeface="Algerian" panose="04020705040A02060702" pitchFamily="82" charset="0"/>
              </a:rPr>
              <a:t> obyčajná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64" y="1375012"/>
            <a:ext cx="6548272" cy="49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Krútňavec</a:t>
            </a:r>
            <a:r>
              <a:rPr lang="sk-SK" dirty="0" smtClean="0">
                <a:latin typeface="Algerian" panose="04020705040A02060702" pitchFamily="82" charset="0"/>
              </a:rPr>
              <a:t> obyčajný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41" y="1493220"/>
            <a:ext cx="5735117" cy="4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r>
              <a:rPr lang="sk-SK" dirty="0" err="1" smtClean="0">
                <a:latin typeface="Algerian" panose="04020705040A02060702" pitchFamily="82" charset="0"/>
              </a:rPr>
              <a:t>Vodomil</a:t>
            </a:r>
            <a:r>
              <a:rPr lang="sk-SK" dirty="0" smtClean="0">
                <a:latin typeface="Algerian" panose="04020705040A02060702" pitchFamily="82" charset="0"/>
              </a:rPr>
              <a:t> čierny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16" y="1581504"/>
            <a:ext cx="5741628" cy="4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Potočník </a:t>
            </a:r>
            <a:r>
              <a:rPr lang="sk-SK" dirty="0" err="1" smtClean="0">
                <a:latin typeface="Algerian" panose="04020705040A02060702" pitchFamily="82" charset="0"/>
              </a:rPr>
              <a:t>rombický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2" y="1690688"/>
            <a:ext cx="5898562" cy="39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58570" y="133112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Ovad hovädzí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11" y="1240169"/>
            <a:ext cx="3661039" cy="48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r>
              <a:rPr lang="sk-SK" dirty="0" err="1" smtClean="0">
                <a:latin typeface="Algerian" panose="04020705040A02060702" pitchFamily="82" charset="0"/>
              </a:rPr>
              <a:t>Bránivka</a:t>
            </a:r>
            <a:r>
              <a:rPr lang="sk-SK" dirty="0" smtClean="0">
                <a:latin typeface="Algerian" panose="04020705040A02060702" pitchFamily="82" charset="0"/>
              </a:rPr>
              <a:t> menivá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33" y="1470973"/>
            <a:ext cx="7239764" cy="48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r>
              <a:rPr lang="sk-SK" dirty="0" err="1" smtClean="0">
                <a:latin typeface="Algerian" panose="04020705040A02060702" pitchFamily="82" charset="0"/>
              </a:rPr>
              <a:t>Mihuľa</a:t>
            </a:r>
            <a:r>
              <a:rPr lang="sk-SK" dirty="0" smtClean="0">
                <a:latin typeface="Algerian" panose="04020705040A02060702" pitchFamily="82" charset="0"/>
              </a:rPr>
              <a:t> potočná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5" y="1690688"/>
            <a:ext cx="5894625" cy="44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2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Pijavica veľká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8" y="1690688"/>
            <a:ext cx="787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Jeseter malý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34" y="1690688"/>
            <a:ext cx="8060532" cy="4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Hlavátka euroázijská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73" y="1690688"/>
            <a:ext cx="5831994" cy="38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Šťuka </a:t>
            </a:r>
            <a:r>
              <a:rPr lang="sk-SK" dirty="0" err="1" smtClean="0">
                <a:latin typeface="Algerian" panose="04020705040A02060702" pitchFamily="82" charset="0"/>
              </a:rPr>
              <a:t>holarktická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37" y="1821833"/>
            <a:ext cx="8918547" cy="31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Šabľa krivočiara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32" y="1450856"/>
            <a:ext cx="6891760" cy="50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Úhor európsky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50" y="1690688"/>
            <a:ext cx="6600250" cy="43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Mlok bodkovaný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78" y="1893129"/>
            <a:ext cx="3984379" cy="33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</a:t>
            </a:r>
            <a:r>
              <a:rPr lang="sk-SK" dirty="0" err="1" smtClean="0">
                <a:latin typeface="Algerian" panose="04020705040A02060702" pitchFamily="82" charset="0"/>
              </a:rPr>
              <a:t>Hrabavka</a:t>
            </a:r>
            <a:r>
              <a:rPr lang="sk-SK" dirty="0" smtClean="0">
                <a:latin typeface="Algerian" panose="04020705040A02060702" pitchFamily="82" charset="0"/>
              </a:rPr>
              <a:t> škvrnitá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45" y="1561176"/>
            <a:ext cx="7278309" cy="48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Rosnička zelená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73" y="1820483"/>
            <a:ext cx="5531396" cy="36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Skokan zelený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90" y="1559256"/>
            <a:ext cx="5545150" cy="40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Korytnačka močiarna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4" y="1690688"/>
            <a:ext cx="7344811" cy="41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Vodniak</a:t>
            </a:r>
            <a:r>
              <a:rPr lang="sk-SK" dirty="0" smtClean="0">
                <a:latin typeface="Algerian" panose="04020705040A02060702" pitchFamily="82" charset="0"/>
              </a:rPr>
              <a:t> vysoký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51" y="1335847"/>
            <a:ext cx="6689092" cy="50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Užovka obojková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8" y="1538642"/>
            <a:ext cx="6514472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Užovka fŕkaná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96" y="1467845"/>
            <a:ext cx="5823685" cy="4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Lyska čierna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61" y="1690688"/>
            <a:ext cx="5878276" cy="44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Hvizdák veľký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06" y="1560536"/>
            <a:ext cx="5616765" cy="38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Kormorán veľký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3" y="1451994"/>
            <a:ext cx="7211133" cy="47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Kačica </a:t>
            </a:r>
            <a:r>
              <a:rPr lang="sk-SK" dirty="0" err="1" smtClean="0">
                <a:latin typeface="Algerian" panose="04020705040A02060702" pitchFamily="82" charset="0"/>
              </a:rPr>
              <a:t>lyžičiarka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36" y="1588471"/>
            <a:ext cx="6295670" cy="41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Chochlačka vrkočatá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57" y="1546249"/>
            <a:ext cx="6421343" cy="45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Volavka purpurová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99" y="1434507"/>
            <a:ext cx="5477373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6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65746" y="324182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</a:t>
            </a:r>
            <a:r>
              <a:rPr lang="sk-SK" dirty="0" err="1" smtClean="0">
                <a:latin typeface="Algerian" panose="04020705040A02060702" pitchFamily="82" charset="0"/>
              </a:rPr>
              <a:t>Bučiak</a:t>
            </a:r>
            <a:r>
              <a:rPr lang="sk-SK" dirty="0" smtClean="0">
                <a:latin typeface="Algerian" panose="04020705040A02060702" pitchFamily="82" charset="0"/>
              </a:rPr>
              <a:t> trsťový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7" y="1333855"/>
            <a:ext cx="5279623" cy="5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7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 </a:t>
            </a:r>
            <a:r>
              <a:rPr lang="sk-SK" dirty="0" err="1" smtClean="0">
                <a:latin typeface="Algerian" panose="04020705040A02060702" pitchFamily="82" charset="0"/>
              </a:rPr>
              <a:t>Orliak</a:t>
            </a:r>
            <a:r>
              <a:rPr lang="sk-SK" dirty="0" smtClean="0">
                <a:latin typeface="Algerian" panose="04020705040A02060702" pitchFamily="82" charset="0"/>
              </a:rPr>
              <a:t> morský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50" y="1547527"/>
            <a:ext cx="5872589" cy="39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Škľabka veľká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55" y="1566080"/>
            <a:ext cx="6993687" cy="43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Kaňa močiarna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91" y="1690688"/>
            <a:ext cx="6363909" cy="42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0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Rybárik riečny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591955"/>
            <a:ext cx="6067425" cy="45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86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Kúdeľníčka</a:t>
            </a:r>
            <a:r>
              <a:rPr lang="sk-SK" dirty="0" smtClean="0">
                <a:latin typeface="Algerian" panose="04020705040A02060702" pitchFamily="82" charset="0"/>
              </a:rPr>
              <a:t> lužná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92" y="1919856"/>
            <a:ext cx="5920815" cy="39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2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r>
              <a:rPr lang="sk-SK" dirty="0" err="1" smtClean="0">
                <a:latin typeface="Algerian" panose="04020705040A02060702" pitchFamily="82" charset="0"/>
              </a:rPr>
              <a:t>Vodnár</a:t>
            </a:r>
            <a:r>
              <a:rPr lang="sk-SK" dirty="0" smtClean="0">
                <a:latin typeface="Algerian" panose="04020705040A02060702" pitchFamily="82" charset="0"/>
              </a:rPr>
              <a:t> potočný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80" y="1690688"/>
            <a:ext cx="6130640" cy="45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9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Brehuľa hnedá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6" y="1370107"/>
            <a:ext cx="6800954" cy="45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r>
              <a:rPr lang="sk-SK" dirty="0" err="1" smtClean="0">
                <a:latin typeface="Algerian" panose="04020705040A02060702" pitchFamily="82" charset="0"/>
              </a:rPr>
              <a:t>Dulovnica</a:t>
            </a:r>
            <a:r>
              <a:rPr lang="sk-SK" dirty="0" smtClean="0">
                <a:latin typeface="Algerian" panose="04020705040A02060702" pitchFamily="82" charset="0"/>
              </a:rPr>
              <a:t> väčšia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39" y="1690688"/>
            <a:ext cx="8183041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8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67502" y="187704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Norok európsky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09" y="1227587"/>
            <a:ext cx="6986849" cy="50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3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Vydra riečna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22" y="1882396"/>
            <a:ext cx="6251443" cy="35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2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Bobor vodný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1" y="1408491"/>
            <a:ext cx="6448425" cy="50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9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r>
              <a:rPr lang="sk-SK" dirty="0" err="1" smtClean="0">
                <a:latin typeface="Algerian" panose="04020705040A02060702" pitchFamily="82" charset="0"/>
              </a:rPr>
              <a:t>Hryzec</a:t>
            </a:r>
            <a:r>
              <a:rPr lang="sk-SK" dirty="0" smtClean="0">
                <a:latin typeface="Algerian" panose="04020705040A02060702" pitchFamily="82" charset="0"/>
              </a:rPr>
              <a:t> vodný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74" y="1351058"/>
            <a:ext cx="6849501" cy="47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6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Krivák obyčajný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2" y="1690688"/>
            <a:ext cx="6153800" cy="40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7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Ondatra pižmová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32" y="1595152"/>
            <a:ext cx="6380735" cy="42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4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  Rak riečny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132" y="1490540"/>
            <a:ext cx="6142174" cy="44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Pavúk vodný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32" y="1402152"/>
            <a:ext cx="5603749" cy="47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8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</a:t>
            </a:r>
            <a:r>
              <a:rPr lang="sk-SK" dirty="0" smtClean="0">
                <a:latin typeface="Algerian" panose="04020705040A02060702" pitchFamily="82" charset="0"/>
              </a:rPr>
              <a:t>Podenka veľká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58" y="1530041"/>
            <a:ext cx="5073618" cy="40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4737" y="105818"/>
            <a:ext cx="10515600" cy="1325563"/>
          </a:xfrm>
        </p:spPr>
        <p:txBody>
          <a:bodyPr/>
          <a:lstStyle/>
          <a:p>
            <a:r>
              <a:rPr lang="sk-SK" dirty="0" err="1" smtClean="0">
                <a:latin typeface="Algerian" panose="04020705040A02060702" pitchFamily="82" charset="0"/>
              </a:rPr>
              <a:t>Pošvatka</a:t>
            </a:r>
            <a:r>
              <a:rPr lang="sk-SK" dirty="0" smtClean="0">
                <a:latin typeface="Algerian" panose="04020705040A02060702" pitchFamily="82" charset="0"/>
              </a:rPr>
              <a:t> žltozelená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6" y="1059549"/>
            <a:ext cx="3610401" cy="53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763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147</Words>
  <Application>Microsoft Office PowerPoint</Application>
  <PresentationFormat>Širokouhlá</PresentationFormat>
  <Paragraphs>51</Paragraphs>
  <Slides>50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50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Motív Office</vt:lpstr>
      <vt:lpstr>        Ploskuľa hranatohlavá </vt:lpstr>
      <vt:lpstr>                Pijavica veľká</vt:lpstr>
      <vt:lpstr>               Vodniak vysoký</vt:lpstr>
      <vt:lpstr>                Škľabka veľká</vt:lpstr>
      <vt:lpstr>               Krivák obyčajný</vt:lpstr>
      <vt:lpstr>                       Rak riečny     </vt:lpstr>
      <vt:lpstr>                   Pavúk vodný</vt:lpstr>
      <vt:lpstr>                      Podenka veľká</vt:lpstr>
      <vt:lpstr>Pošvatka žltozelená</vt:lpstr>
      <vt:lpstr>Chrbtoplávka žltkastá</vt:lpstr>
      <vt:lpstr>             Splošťuľa bahenná</vt:lpstr>
      <vt:lpstr>                    Ihlica vodná</vt:lpstr>
      <vt:lpstr>              Vodomerka obyčajná</vt:lpstr>
      <vt:lpstr>               Krútňavec obyčajný</vt:lpstr>
      <vt:lpstr>                   Vodomil čierny</vt:lpstr>
      <vt:lpstr>              Potočník rombický</vt:lpstr>
      <vt:lpstr>Ovad hovädzí</vt:lpstr>
      <vt:lpstr>             Bránivka menivá</vt:lpstr>
      <vt:lpstr>                 Mihuľa potočná</vt:lpstr>
      <vt:lpstr>                    Jeseter malý</vt:lpstr>
      <vt:lpstr>         Hlavátka euroázijská</vt:lpstr>
      <vt:lpstr>              Šťuka holarktická</vt:lpstr>
      <vt:lpstr>            Šabľa krivočiara</vt:lpstr>
      <vt:lpstr>                  Úhor európsky</vt:lpstr>
      <vt:lpstr>                Mlok bodkovaný</vt:lpstr>
      <vt:lpstr>           Hrabavka škvrnitá</vt:lpstr>
      <vt:lpstr>               Rosnička zelená</vt:lpstr>
      <vt:lpstr>                Skokan zelený</vt:lpstr>
      <vt:lpstr>         Korytnačka močiarna</vt:lpstr>
      <vt:lpstr>              Užovka obojková</vt:lpstr>
      <vt:lpstr>                Užovka fŕkaná</vt:lpstr>
      <vt:lpstr>                   Lyska čierna</vt:lpstr>
      <vt:lpstr>                     Hvizdák veľký</vt:lpstr>
      <vt:lpstr>                 Kormorán veľký</vt:lpstr>
      <vt:lpstr>               Kačica lyžičiarka</vt:lpstr>
      <vt:lpstr>           Chochlačka vrkočatá</vt:lpstr>
      <vt:lpstr>             Volavka purpurová</vt:lpstr>
      <vt:lpstr>                Bučiak trsťový</vt:lpstr>
      <vt:lpstr>                      Orliak morský</vt:lpstr>
      <vt:lpstr>                  Kaňa močiarna</vt:lpstr>
      <vt:lpstr>                   Rybárik riečny</vt:lpstr>
      <vt:lpstr>               Kúdeľníčka lužná</vt:lpstr>
      <vt:lpstr>                  Vodnár potočný</vt:lpstr>
      <vt:lpstr>                 Brehuľa hnedá</vt:lpstr>
      <vt:lpstr>                 Dulovnica väčšia</vt:lpstr>
      <vt:lpstr>Norok európsky</vt:lpstr>
      <vt:lpstr>                    Vydra riečna</vt:lpstr>
      <vt:lpstr>                 Bobor vodný</vt:lpstr>
      <vt:lpstr>                 Hryzec vodný</vt:lpstr>
      <vt:lpstr>                Ondatra pižmová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POZNAVACKA ☺</dc:title>
  <dc:creator>HP</dc:creator>
  <cp:lastModifiedBy>HP</cp:lastModifiedBy>
  <cp:revision>12</cp:revision>
  <dcterms:created xsi:type="dcterms:W3CDTF">2024-01-09T14:38:37Z</dcterms:created>
  <dcterms:modified xsi:type="dcterms:W3CDTF">2024-01-09T19:50:17Z</dcterms:modified>
</cp:coreProperties>
</file>