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695" y="0"/>
            <a:ext cx="4911435" cy="620688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sk-SK" b="1" dirty="0" smtClean="0"/>
              <a:t>,,Zelená </a:t>
            </a:r>
            <a:r>
              <a:rPr lang="sk-SK" b="1" dirty="0" err="1" smtClean="0"/>
              <a:t>ekoučebňa</a:t>
            </a:r>
            <a:r>
              <a:rPr lang="sk-SK" b="1" dirty="0" smtClean="0"/>
              <a:t>“</a:t>
            </a:r>
            <a:endParaRPr lang="sk-SK" b="1" dirty="0"/>
          </a:p>
        </p:txBody>
      </p:sp>
      <p:sp>
        <p:nvSpPr>
          <p:cNvPr id="5" name="Obdĺžnik 4"/>
          <p:cNvSpPr/>
          <p:nvPr/>
        </p:nvSpPr>
        <p:spPr>
          <a:xfrm>
            <a:off x="2276079" y="6207463"/>
            <a:ext cx="1575841" cy="55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Edukačná tabuľa </a:t>
            </a:r>
            <a:endParaRPr lang="sk-SK" b="1" dirty="0"/>
          </a:p>
        </p:txBody>
      </p:sp>
      <p:sp>
        <p:nvSpPr>
          <p:cNvPr id="6" name="Obdĺžnik 5"/>
          <p:cNvSpPr/>
          <p:nvPr/>
        </p:nvSpPr>
        <p:spPr>
          <a:xfrm>
            <a:off x="4011933" y="6207463"/>
            <a:ext cx="1376696" cy="55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Edukačná tabuľa</a:t>
            </a:r>
            <a:endParaRPr lang="sk-SK" b="1" dirty="0"/>
          </a:p>
        </p:txBody>
      </p:sp>
      <p:sp>
        <p:nvSpPr>
          <p:cNvPr id="7" name="Obdĺžnik 6"/>
          <p:cNvSpPr/>
          <p:nvPr/>
        </p:nvSpPr>
        <p:spPr>
          <a:xfrm>
            <a:off x="6847690" y="6406520"/>
            <a:ext cx="2042269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Magnetická tabuľa</a:t>
            </a:r>
            <a:endParaRPr lang="sk-SK" dirty="0"/>
          </a:p>
        </p:txBody>
      </p:sp>
      <p:sp>
        <p:nvSpPr>
          <p:cNvPr id="8" name="Ovál 7"/>
          <p:cNvSpPr/>
          <p:nvPr/>
        </p:nvSpPr>
        <p:spPr>
          <a:xfrm>
            <a:off x="35496" y="4524821"/>
            <a:ext cx="1584176" cy="8640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Bylinková špirála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683568" y="1583632"/>
            <a:ext cx="1584176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Záhony pre </a:t>
            </a:r>
            <a:r>
              <a:rPr lang="sk-SK" sz="2400" dirty="0" err="1" smtClean="0">
                <a:solidFill>
                  <a:schemeClr val="tx1"/>
                </a:solidFill>
              </a:rPr>
              <a:t>biopestovanie</a:t>
            </a:r>
            <a:r>
              <a:rPr lang="sk-SK" sz="2400" dirty="0" smtClean="0">
                <a:solidFill>
                  <a:schemeClr val="tx1"/>
                </a:solidFill>
              </a:rPr>
              <a:t>  plodín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7452320" y="121009"/>
            <a:ext cx="1321681" cy="115212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kompostér</a:t>
            </a:r>
            <a:endParaRPr lang="sk-SK" dirty="0"/>
          </a:p>
        </p:txBody>
      </p:sp>
      <p:sp>
        <p:nvSpPr>
          <p:cNvPr id="11" name="Plaketa 10"/>
          <p:cNvSpPr/>
          <p:nvPr/>
        </p:nvSpPr>
        <p:spPr>
          <a:xfrm>
            <a:off x="3851920" y="2276872"/>
            <a:ext cx="2085641" cy="1656184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Zelená </a:t>
            </a:r>
            <a:r>
              <a:rPr lang="sk-SK" sz="2400" b="1" dirty="0" err="1" smtClean="0">
                <a:solidFill>
                  <a:schemeClr val="tx1"/>
                </a:solidFill>
              </a:rPr>
              <a:t>ekoučebňa</a:t>
            </a:r>
            <a:endParaRPr lang="sk-SK" sz="2400" b="1" dirty="0" smtClean="0">
              <a:solidFill>
                <a:schemeClr val="tx1"/>
              </a:solidFill>
            </a:endParaRP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altánok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8" name="Rovnoramenný trojuholník 17"/>
          <p:cNvSpPr/>
          <p:nvPr/>
        </p:nvSpPr>
        <p:spPr>
          <a:xfrm>
            <a:off x="5125437" y="3385038"/>
            <a:ext cx="942274" cy="10081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Tuja</a:t>
            </a:r>
            <a:endParaRPr lang="sk-SK" sz="1200" dirty="0"/>
          </a:p>
        </p:txBody>
      </p:sp>
      <p:sp>
        <p:nvSpPr>
          <p:cNvPr id="24" name="Rovnoramenný trojuholník 23"/>
          <p:cNvSpPr/>
          <p:nvPr/>
        </p:nvSpPr>
        <p:spPr>
          <a:xfrm>
            <a:off x="-46189" y="5439906"/>
            <a:ext cx="369999" cy="432048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Rovnoramenný trojuholník 25"/>
          <p:cNvSpPr/>
          <p:nvPr/>
        </p:nvSpPr>
        <p:spPr>
          <a:xfrm>
            <a:off x="-17668" y="5887388"/>
            <a:ext cx="369999" cy="432048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Rovnoramenný trojuholník 26"/>
          <p:cNvSpPr/>
          <p:nvPr/>
        </p:nvSpPr>
        <p:spPr>
          <a:xfrm>
            <a:off x="-47670" y="6399444"/>
            <a:ext cx="369999" cy="432048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Sedemcípa hviezda 27"/>
          <p:cNvSpPr/>
          <p:nvPr/>
        </p:nvSpPr>
        <p:spPr>
          <a:xfrm>
            <a:off x="2666518" y="2788490"/>
            <a:ext cx="1185402" cy="782973"/>
          </a:xfrm>
          <a:prstGeom prst="star7">
            <a:avLst>
              <a:gd name="adj" fmla="val 44937"/>
              <a:gd name="hf" fmla="val 102572"/>
              <a:gd name="vf" fmla="val 10521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Slnečné hodiny</a:t>
            </a:r>
            <a:endParaRPr lang="sk-SK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Plechovka 28"/>
          <p:cNvSpPr/>
          <p:nvPr/>
        </p:nvSpPr>
        <p:spPr>
          <a:xfrm>
            <a:off x="1331640" y="5991439"/>
            <a:ext cx="864096" cy="866561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Sud na dažďovú vodu</a:t>
            </a:r>
            <a:endParaRPr lang="sk-SK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Zaoblený obdĺžnik 29"/>
          <p:cNvSpPr/>
          <p:nvPr/>
        </p:nvSpPr>
        <p:spPr>
          <a:xfrm>
            <a:off x="2400001" y="1505944"/>
            <a:ext cx="864603" cy="12029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k-SK" sz="1600" b="1" dirty="0" smtClean="0">
                <a:solidFill>
                  <a:schemeClr val="tx1"/>
                </a:solidFill>
              </a:rPr>
              <a:t>Ovocné kríky</a:t>
            </a:r>
            <a:endParaRPr lang="sk-SK" sz="1600" b="1" dirty="0">
              <a:solidFill>
                <a:schemeClr val="tx1"/>
              </a:solidFill>
            </a:endParaRPr>
          </a:p>
        </p:txBody>
      </p:sp>
      <p:sp>
        <p:nvSpPr>
          <p:cNvPr id="34" name="Šípka nahor 33"/>
          <p:cNvSpPr/>
          <p:nvPr/>
        </p:nvSpPr>
        <p:spPr>
          <a:xfrm>
            <a:off x="8774001" y="584684"/>
            <a:ext cx="253217" cy="115212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8634119" y="-158626"/>
            <a:ext cx="511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Zaoblený obdĺžnik 3"/>
          <p:cNvSpPr/>
          <p:nvPr/>
        </p:nvSpPr>
        <p:spPr>
          <a:xfrm>
            <a:off x="69125" y="705461"/>
            <a:ext cx="7181406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Stromoradi</a:t>
            </a:r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e vysadených ovocných stromov</a:t>
            </a:r>
            <a:endParaRPr lang="sk-SK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5440131" y="6230194"/>
            <a:ext cx="1255161" cy="55909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Hmyzí hotel</a:t>
            </a:r>
            <a:endParaRPr lang="sk-SK" dirty="0"/>
          </a:p>
        </p:txBody>
      </p:sp>
      <p:sp>
        <p:nvSpPr>
          <p:cNvPr id="19" name="Zaoblený obdĺžnik 18"/>
          <p:cNvSpPr/>
          <p:nvPr/>
        </p:nvSpPr>
        <p:spPr>
          <a:xfrm>
            <a:off x="6069933" y="2060848"/>
            <a:ext cx="1180598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/>
              <a:t>magnólia</a:t>
            </a:r>
            <a:endParaRPr lang="sk-SK" sz="1600" dirty="0"/>
          </a:p>
        </p:txBody>
      </p:sp>
      <p:sp>
        <p:nvSpPr>
          <p:cNvPr id="31" name="Zaoblený obdĺžnik 30"/>
          <p:cNvSpPr/>
          <p:nvPr/>
        </p:nvSpPr>
        <p:spPr>
          <a:xfrm>
            <a:off x="6465977" y="2722777"/>
            <a:ext cx="1180598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err="1" smtClean="0"/>
              <a:t>pajazmín</a:t>
            </a:r>
            <a:endParaRPr lang="sk-SK" sz="1600" dirty="0"/>
          </a:p>
        </p:txBody>
      </p:sp>
      <p:sp>
        <p:nvSpPr>
          <p:cNvPr id="32" name="Zaoblený obdĺžnik 31"/>
          <p:cNvSpPr/>
          <p:nvPr/>
        </p:nvSpPr>
        <p:spPr>
          <a:xfrm>
            <a:off x="1015138" y="4048803"/>
            <a:ext cx="1036582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/>
              <a:t>Zlatovka </a:t>
            </a:r>
            <a:endParaRPr lang="sk-SK" sz="1600" dirty="0"/>
          </a:p>
        </p:txBody>
      </p:sp>
      <p:sp>
        <p:nvSpPr>
          <p:cNvPr id="20" name="Zaoblený obdĺžnik 19"/>
          <p:cNvSpPr/>
          <p:nvPr/>
        </p:nvSpPr>
        <p:spPr>
          <a:xfrm>
            <a:off x="8007172" y="1824508"/>
            <a:ext cx="1253894" cy="15266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b="1" dirty="0" smtClean="0">
                <a:solidFill>
                  <a:schemeClr val="accent3">
                    <a:lumMod val="50000"/>
                  </a:schemeClr>
                </a:solidFill>
              </a:rPr>
              <a:t>Tis, jedľa, smrek, smrekovec</a:t>
            </a:r>
            <a:r>
              <a:rPr lang="sk-SK" sz="16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sk-SK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Zaoblený obdĺžnik 32"/>
          <p:cNvSpPr/>
          <p:nvPr/>
        </p:nvSpPr>
        <p:spPr>
          <a:xfrm>
            <a:off x="-17668" y="1736812"/>
            <a:ext cx="661241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accent3">
                    <a:lumMod val="50000"/>
                  </a:schemeClr>
                </a:solidFill>
              </a:rPr>
              <a:t>dub</a:t>
            </a:r>
            <a:endParaRPr lang="sk-SK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Zaoblený obdĺžnik 35"/>
          <p:cNvSpPr/>
          <p:nvPr/>
        </p:nvSpPr>
        <p:spPr>
          <a:xfrm>
            <a:off x="-17669" y="2289448"/>
            <a:ext cx="661241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accent3">
                    <a:lumMod val="50000"/>
                  </a:schemeClr>
                </a:solidFill>
              </a:rPr>
              <a:t>breza</a:t>
            </a:r>
            <a:endParaRPr lang="sk-SK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Zaoblený obdĺžnik 36"/>
          <p:cNvSpPr/>
          <p:nvPr/>
        </p:nvSpPr>
        <p:spPr>
          <a:xfrm>
            <a:off x="-17671" y="2893970"/>
            <a:ext cx="661241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accent3">
                    <a:lumMod val="50000"/>
                  </a:schemeClr>
                </a:solidFill>
              </a:rPr>
              <a:t>buk</a:t>
            </a:r>
            <a:endParaRPr lang="sk-SK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Zaoblený obdĺžnik 37"/>
          <p:cNvSpPr/>
          <p:nvPr/>
        </p:nvSpPr>
        <p:spPr>
          <a:xfrm>
            <a:off x="-17672" y="3475856"/>
            <a:ext cx="661241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accent3">
                    <a:lumMod val="50000"/>
                  </a:schemeClr>
                </a:solidFill>
              </a:rPr>
              <a:t>dub</a:t>
            </a:r>
            <a:endParaRPr lang="sk-SK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Ovál 20"/>
          <p:cNvSpPr/>
          <p:nvPr/>
        </p:nvSpPr>
        <p:spPr>
          <a:xfrm>
            <a:off x="6069933" y="3704456"/>
            <a:ext cx="986343" cy="6886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100" dirty="0" smtClean="0">
                <a:solidFill>
                  <a:schemeClr val="accent3">
                    <a:lumMod val="50000"/>
                  </a:schemeClr>
                </a:solidFill>
              </a:rPr>
              <a:t>skalničky</a:t>
            </a:r>
            <a:endParaRPr lang="sk-SK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Ovál 38"/>
          <p:cNvSpPr/>
          <p:nvPr/>
        </p:nvSpPr>
        <p:spPr>
          <a:xfrm>
            <a:off x="7035354" y="4649272"/>
            <a:ext cx="1105379" cy="6151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>
                <a:solidFill>
                  <a:schemeClr val="accent3">
                    <a:lumMod val="50000"/>
                  </a:schemeClr>
                </a:solidFill>
              </a:rPr>
              <a:t>skalničky</a:t>
            </a:r>
            <a:endParaRPr lang="sk-SK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Obdĺžnik 21"/>
          <p:cNvSpPr/>
          <p:nvPr/>
        </p:nvSpPr>
        <p:spPr>
          <a:xfrm>
            <a:off x="8489917" y="4106095"/>
            <a:ext cx="654083" cy="1341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trvalky</a:t>
            </a:r>
            <a:endParaRPr lang="sk-SK" dirty="0"/>
          </a:p>
        </p:txBody>
      </p:sp>
      <p:sp>
        <p:nvSpPr>
          <p:cNvPr id="41" name="Zaoblený obdĺžnik 40"/>
          <p:cNvSpPr/>
          <p:nvPr/>
        </p:nvSpPr>
        <p:spPr>
          <a:xfrm>
            <a:off x="8371263" y="5447160"/>
            <a:ext cx="826567" cy="832323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/>
              <a:t>Machový kútik</a:t>
            </a:r>
            <a:endParaRPr lang="sk-SK" sz="1600" dirty="0"/>
          </a:p>
        </p:txBody>
      </p:sp>
      <p:sp>
        <p:nvSpPr>
          <p:cNvPr id="42" name="Zaoblený obdĺžnik 41"/>
          <p:cNvSpPr/>
          <p:nvPr/>
        </p:nvSpPr>
        <p:spPr>
          <a:xfrm>
            <a:off x="8017718" y="3287898"/>
            <a:ext cx="1180112" cy="81504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b="1" dirty="0" smtClean="0">
                <a:solidFill>
                  <a:schemeClr val="accent3">
                    <a:lumMod val="50000"/>
                  </a:schemeClr>
                </a:solidFill>
              </a:rPr>
              <a:t>EKOLANDART</a:t>
            </a:r>
            <a:endParaRPr lang="sk-SK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Zaoblený obdĺžnik 43"/>
          <p:cNvSpPr/>
          <p:nvPr/>
        </p:nvSpPr>
        <p:spPr>
          <a:xfrm>
            <a:off x="0" y="4031904"/>
            <a:ext cx="984994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/>
              <a:t>orgován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4417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57</Words>
  <Application>Microsoft Office PowerPoint</Application>
  <PresentationFormat>Prezentácia na obrazovke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,,Zelená ekoučebňa“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17</cp:revision>
  <dcterms:created xsi:type="dcterms:W3CDTF">2021-01-15T22:02:02Z</dcterms:created>
  <dcterms:modified xsi:type="dcterms:W3CDTF">2021-01-16T20:13:33Z</dcterms:modified>
</cp:coreProperties>
</file>