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  <p:sldId id="257" r:id="rId6"/>
    <p:sldId id="259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443-7A78-4B41-9770-CAFA3E7E7062}" type="datetimeFigureOut">
              <a:rPr lang="sk-SK" smtClean="0"/>
              <a:pPr/>
              <a:t>30. 11. 2010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5D26-6EAD-477B-A763-6AC9545CEB6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45350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443-7A78-4B41-9770-CAFA3E7E7062}" type="datetimeFigureOut">
              <a:rPr lang="sk-SK" smtClean="0"/>
              <a:pPr/>
              <a:t>30. 11. 2010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5D26-6EAD-477B-A763-6AC9545CEB6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8148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443-7A78-4B41-9770-CAFA3E7E7062}" type="datetimeFigureOut">
              <a:rPr lang="sk-SK" smtClean="0"/>
              <a:pPr/>
              <a:t>30. 11. 2010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5D26-6EAD-477B-A763-6AC9545CEB6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6850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443-7A78-4B41-9770-CAFA3E7E7062}" type="datetimeFigureOut">
              <a:rPr lang="sk-SK" smtClean="0"/>
              <a:pPr/>
              <a:t>30. 11. 2010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5D26-6EAD-477B-A763-6AC9545CEB6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7624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443-7A78-4B41-9770-CAFA3E7E7062}" type="datetimeFigureOut">
              <a:rPr lang="sk-SK" smtClean="0"/>
              <a:pPr/>
              <a:t>30. 11. 2010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5D26-6EAD-477B-A763-6AC9545CEB6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7738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443-7A78-4B41-9770-CAFA3E7E7062}" type="datetimeFigureOut">
              <a:rPr lang="sk-SK" smtClean="0"/>
              <a:pPr/>
              <a:t>30. 11. 2010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5D26-6EAD-477B-A763-6AC9545CEB6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5703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443-7A78-4B41-9770-CAFA3E7E7062}" type="datetimeFigureOut">
              <a:rPr lang="sk-SK" smtClean="0"/>
              <a:pPr/>
              <a:t>30. 11. 2010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5D26-6EAD-477B-A763-6AC9545CEB6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695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443-7A78-4B41-9770-CAFA3E7E7062}" type="datetimeFigureOut">
              <a:rPr lang="sk-SK" smtClean="0"/>
              <a:pPr/>
              <a:t>30. 11. 2010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5D26-6EAD-477B-A763-6AC9545CEB6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21812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443-7A78-4B41-9770-CAFA3E7E7062}" type="datetimeFigureOut">
              <a:rPr lang="sk-SK" smtClean="0"/>
              <a:pPr/>
              <a:t>30. 11. 2010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5D26-6EAD-477B-A763-6AC9545CEB6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7673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443-7A78-4B41-9770-CAFA3E7E7062}" type="datetimeFigureOut">
              <a:rPr lang="sk-SK" smtClean="0"/>
              <a:pPr/>
              <a:t>30. 11. 2010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5D26-6EAD-477B-A763-6AC9545CEB6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047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443-7A78-4B41-9770-CAFA3E7E7062}" type="datetimeFigureOut">
              <a:rPr lang="sk-SK" smtClean="0"/>
              <a:pPr/>
              <a:t>30. 11. 2010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5D26-6EAD-477B-A763-6AC9545CEB6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76369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artisticPaintBrush trans="100000" brushSize="1"/>
                    </a14:imgEffect>
                    <a14:imgEffect>
                      <a14:sharpenSoften amount="-50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8443-7A78-4B41-9770-CAFA3E7E7062}" type="datetimeFigureOut">
              <a:rPr lang="sk-SK" smtClean="0"/>
              <a:pPr/>
              <a:t>30. 11. 2010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55D26-6EAD-477B-A763-6AC9545CEB6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7868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>
            <a:noAutofit/>
          </a:bodyPr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itchFamily="18" charset="0"/>
                <a:cs typeface="Aharoni" pitchFamily="2" charset="-79"/>
              </a:rPr>
              <a:t>Predpoklady a požiadavky pre prijatie do Ozbrojených síl SR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itchFamily="18" charset="0"/>
              <a:cs typeface="Aharoni" pitchFamily="2" charset="-79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195736" y="6093296"/>
            <a:ext cx="6400800" cy="553616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itchFamily="18" charset="0"/>
              </a:rPr>
              <a:t>voj.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itchFamily="18" charset="0"/>
              </a:rPr>
              <a:t>Milo</a:t>
            </a:r>
            <a:r>
              <a:rPr lang="sk-SK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itchFamily="18" charset="0"/>
              </a:rPr>
              <a:t>š Ivaničko11ES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43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000" dirty="0" smtClean="0">
                <a:latin typeface="Bodoni MT Black" pitchFamily="18" charset="0"/>
              </a:rPr>
              <a:t>Podmienky pre prijatie do OS SR</a:t>
            </a:r>
            <a:endParaRPr lang="sk-SK" sz="4000" dirty="0">
              <a:latin typeface="Bodoni MT Black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sk-SK" dirty="0" smtClean="0">
                <a:latin typeface="Arial Narrow" pitchFamily="34" charset="0"/>
              </a:rPr>
              <a:t>a) písomne požiadal o prijatie do štátnej služby,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>
                <a:latin typeface="Arial Narrow" pitchFamily="34" charset="0"/>
              </a:rPr>
              <a:t>b) dosiahol vek 18 rokov,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>
                <a:latin typeface="Arial Narrow" pitchFamily="34" charset="0"/>
              </a:rPr>
              <a:t>c) je bezúhonný,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>
                <a:latin typeface="Arial Narrow" pitchFamily="34" charset="0"/>
              </a:rPr>
              <a:t>d) je spoľahlivý,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>
                <a:latin typeface="Arial Narrow" pitchFamily="34" charset="0"/>
              </a:rPr>
              <a:t>e) ovláda štátny jazyk,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>
                <a:latin typeface="Arial Narrow" pitchFamily="34" charset="0"/>
              </a:rPr>
              <a:t>f) nie je členom politickej strany alebo politického hnutia, </a:t>
            </a:r>
            <a:endParaRPr lang="sk-SK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94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sk-SK" dirty="0" smtClean="0">
                <a:latin typeface="Arial Narrow" pitchFamily="34" charset="0"/>
              </a:rPr>
              <a:t>g) má štátne občianstvo Slovenskej republiky alebo aj štátne občianstvo štátu, ktorý je </a:t>
            </a:r>
          </a:p>
          <a:p>
            <a:pPr marL="800100" lvl="2" indent="0">
              <a:buNone/>
            </a:pPr>
            <a:r>
              <a:rPr lang="sk-SK" sz="2800" dirty="0" smtClean="0">
                <a:latin typeface="Arial Narrow" pitchFamily="34" charset="0"/>
              </a:rPr>
              <a:t>1. štátom Európskej únie alebo </a:t>
            </a:r>
          </a:p>
          <a:p>
            <a:pPr marL="800100" lvl="2" indent="0">
              <a:buNone/>
            </a:pPr>
            <a:r>
              <a:rPr lang="sk-SK" sz="2800" dirty="0" smtClean="0">
                <a:latin typeface="Arial Narrow" pitchFamily="34" charset="0"/>
              </a:rPr>
              <a:t>2.  členom medzinárodnej organizácie zabezpečujúcej spoločnú         obranu proti napadnutiu, ktorej je    Slovenská republika členom,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>
                <a:latin typeface="Arial Narrow" pitchFamily="34" charset="0"/>
              </a:rPr>
              <a:t>h) má trvalý pobyt na území Slovenskej republiky,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>
                <a:latin typeface="Arial Narrow" pitchFamily="34" charset="0"/>
              </a:rPr>
              <a:t>i) spĺňa vzdelanie na prijatie do štátnej služby,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>
                <a:latin typeface="Arial Narrow" pitchFamily="34" charset="0"/>
              </a:rPr>
              <a:t>n) ku dňu prijatia do štátnej služby skončí činnosti, ktorých vykonávanie je obmedzené alebo zakázané podľa § 11 a 12, </a:t>
            </a:r>
          </a:p>
          <a:p>
            <a:pPr>
              <a:buFont typeface="Wingdings" pitchFamily="2" charset="2"/>
              <a:buChar char="Ø"/>
            </a:pPr>
            <a:endParaRPr lang="sk-SK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127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sk-SK" dirty="0" smtClean="0">
                <a:latin typeface="Arial Narrow" pitchFamily="34" charset="0"/>
              </a:rPr>
              <a:t>k) spĺňa predpoklady pre prijatie do štátnej služby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>
                <a:latin typeface="Arial Narrow" pitchFamily="34" charset="0"/>
              </a:rPr>
              <a:t>l) je spôsobilý na právne úkony v plnom rozsahu,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>
                <a:latin typeface="Arial Narrow" pitchFamily="34" charset="0"/>
              </a:rPr>
              <a:t>m) spĺňa predpoklady ustanovené osobitnými predpismi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>
                <a:latin typeface="Arial Narrow" pitchFamily="34" charset="0"/>
              </a:rPr>
              <a:t>p) úspešne absolvoval výberové konanie.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>
                <a:latin typeface="Arial Narrow" pitchFamily="34" charset="0"/>
              </a:rPr>
              <a:t>o) súhlasí s výkonom štátnej služby podľa potrieb služobného úradu, </a:t>
            </a:r>
          </a:p>
          <a:p>
            <a:pPr>
              <a:buFont typeface="Wingdings" pitchFamily="2" charset="2"/>
              <a:buChar char="Ø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89404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latin typeface="Bodoni MT Black" pitchFamily="18" charset="0"/>
              </a:rPr>
              <a:t>Predpoklady pre prijatie do OS SR </a:t>
            </a:r>
            <a:endParaRPr lang="sk-SK" dirty="0">
              <a:latin typeface="Bodoni MT Black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sk-SK" dirty="0" smtClean="0">
                <a:latin typeface="Arial Narrow" pitchFamily="34" charset="0"/>
              </a:rPr>
              <a:t>Zdravotná spôsobilosť</a:t>
            </a:r>
          </a:p>
          <a:p>
            <a:pPr>
              <a:buFont typeface="Wingdings" pitchFamily="2" charset="2"/>
              <a:buChar char="Ø"/>
            </a:pPr>
            <a:endParaRPr lang="sk-SK" dirty="0">
              <a:latin typeface="Arial Narrow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sk-SK" dirty="0" smtClean="0">
                <a:latin typeface="Arial Narrow" pitchFamily="34" charset="0"/>
              </a:rPr>
              <a:t>Psychická spôsobilosť</a:t>
            </a:r>
          </a:p>
          <a:p>
            <a:pPr>
              <a:buFont typeface="Wingdings" pitchFamily="2" charset="2"/>
              <a:buChar char="Ø"/>
            </a:pPr>
            <a:endParaRPr lang="sk-SK" dirty="0">
              <a:latin typeface="Arial Narrow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sk-SK" dirty="0" smtClean="0">
                <a:latin typeface="Arial Narrow" pitchFamily="34" charset="0"/>
              </a:rPr>
              <a:t>Fyzická zdatnosť</a:t>
            </a:r>
            <a:endParaRPr lang="sk-SK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3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>
                <a:latin typeface="Bodoni MT Black" pitchFamily="18" charset="0"/>
              </a:rPr>
              <a:t>OTÁZKY ?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>
                <a:latin typeface="Arial Narrow" pitchFamily="34" charset="0"/>
              </a:rPr>
              <a:t>Ďakujem za pozornosť.</a:t>
            </a:r>
            <a:endParaRPr lang="sk-SK" dirty="0">
              <a:latin typeface="Arial Narrow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22681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30</TotalTime>
  <Words>202</Words>
  <Application>Microsoft Office PowerPoint</Application>
  <PresentationFormat>Prezentácia na obrazovke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Motív Office</vt:lpstr>
      <vt:lpstr>Predpoklady a požiadavky pre prijatie do Ozbrojených síl SR</vt:lpstr>
      <vt:lpstr>Podmienky pre prijatie do OS SR</vt:lpstr>
      <vt:lpstr>Snímka 3</vt:lpstr>
      <vt:lpstr>Snímka 4</vt:lpstr>
      <vt:lpstr>Predpoklady pre prijatie do OS SR </vt:lpstr>
      <vt:lpstr>  OTÁZKY ?   Ďakujem za pozornosť.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Predpoklady a požiadavky pre prijatie do Ozbrojených síl SR</dc:title>
  <dc:creator>Marek</dc:creator>
  <cp:lastModifiedBy>Bubacik</cp:lastModifiedBy>
  <cp:revision>5</cp:revision>
  <dcterms:created xsi:type="dcterms:W3CDTF">2010-11-30T17:25:13Z</dcterms:created>
  <dcterms:modified xsi:type="dcterms:W3CDTF">2010-11-30T21:24:20Z</dcterms:modified>
</cp:coreProperties>
</file>