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6C0A-620F-4751-9DE3-C652F4791266}" type="datetimeFigureOut">
              <a:rPr lang="sk-SK" smtClean="0"/>
              <a:t>27.12.2014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C1A067-161C-4CF2-A716-3A9E6C2D373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t>27.12.2014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t>27.12.2014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t>27.12.2014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t>27.12.2014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t>27.12.2014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t>27.12.2014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t>27.12.2014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t>27.12.2014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t>27.12.2014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F76C0A-620F-4751-9DE3-C652F4791266}" type="datetimeFigureOut">
              <a:rPr lang="sk-SK" smtClean="0"/>
              <a:t>27.12.2014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C1A067-161C-4CF2-A716-3A9E6C2D373F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F76C0A-620F-4751-9DE3-C652F4791266}" type="datetimeFigureOut">
              <a:rPr lang="sk-SK" smtClean="0"/>
              <a:t>27.12.2014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7C1A067-161C-4CF2-A716-3A9E6C2D373F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85786" y="2571744"/>
            <a:ext cx="7772400" cy="229650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dirty="0" smtClean="0"/>
              <a:t>OSEMSMEROVKA (téma: Zmyslové vnímanie živočíchov)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143504" y="5429264"/>
            <a:ext cx="4000496" cy="64294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Mgr. Ivana </a:t>
            </a:r>
            <a:r>
              <a:rPr lang="sk-SK" dirty="0" err="1" smtClean="0"/>
              <a:t>Richnavská</a:t>
            </a:r>
            <a:endParaRPr lang="sk-SK" dirty="0"/>
          </a:p>
        </p:txBody>
      </p:sp>
      <p:pic>
        <p:nvPicPr>
          <p:cNvPr id="4" name="Obrázok 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55875" cy="264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ok 1" descr="agentura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0"/>
            <a:ext cx="4623502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2" descr="EU-ESF-VERTICAL-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7513" y="0"/>
            <a:ext cx="2376487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tajn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101" t="4289" r="42163" b="12890"/>
          <a:stretch>
            <a:fillRect/>
          </a:stretch>
        </p:blipFill>
        <p:spPr>
          <a:xfrm>
            <a:off x="467544" y="260648"/>
            <a:ext cx="7632848" cy="63597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</TotalTime>
  <Words>12</Words>
  <Application>Microsoft Office PowerPoint</Application>
  <PresentationFormat>Prezentácia na obrazovke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Hala</vt:lpstr>
      <vt:lpstr>OSEMSMEROVKA (téma: Zmyslové vnímanie živočíchov)</vt:lpstr>
      <vt:lpstr>Snímka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OSEMSMEROVKA (téma: Zmyslové vnímanie živočíchov)</dc:title>
  <dc:creator>Daniel Richnavsky</dc:creator>
  <cp:lastModifiedBy>Daniel Richnavsky</cp:lastModifiedBy>
  <cp:revision>2</cp:revision>
  <dcterms:created xsi:type="dcterms:W3CDTF">2014-12-27T14:55:24Z</dcterms:created>
  <dcterms:modified xsi:type="dcterms:W3CDTF">2014-12-27T14:57:47Z</dcterms:modified>
</cp:coreProperties>
</file>