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6bQsKyAXy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9KWrjL5A9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Krv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114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>
                <a:hlinkClick r:id="rId2"/>
              </a:rPr>
              <a:t>https://</a:t>
            </a:r>
            <a:r>
              <a:rPr lang="sk-SK" smtClean="0">
                <a:hlinkClick r:id="rId2"/>
              </a:rPr>
              <a:t>www.youtube.com/watch?v=T6bQsKyAXyM</a:t>
            </a:r>
            <a:endParaRPr lang="sk-SK" smtClean="0"/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709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Baštrnk</a:t>
            </a:r>
            <a:r>
              <a:rPr lang="sk-SK" dirty="0" smtClean="0"/>
              <a:t> krv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>
                <a:hlinkClick r:id="rId2"/>
              </a:rPr>
              <a:t>https</a:t>
            </a:r>
            <a:r>
              <a:rPr lang="sk-SK">
                <a:hlinkClick r:id="rId2"/>
              </a:rPr>
              <a:t>://</a:t>
            </a:r>
            <a:r>
              <a:rPr lang="sk-SK" smtClean="0">
                <a:hlinkClick r:id="rId2"/>
              </a:rPr>
              <a:t>www.youtube.com/watch?v=d9KWrjL5A9Q</a:t>
            </a:r>
            <a:endParaRPr lang="sk-SK" smtClean="0"/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411593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Prezentácia na obrazovke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Motív Office</vt:lpstr>
      <vt:lpstr>Krv</vt:lpstr>
      <vt:lpstr>Prezentácia programu PowerPoint</vt:lpstr>
      <vt:lpstr>Baštrnk krv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Krv</dc:title>
  <dc:creator>ucitel</dc:creator>
  <cp:lastModifiedBy>ucitel</cp:lastModifiedBy>
  <cp:revision>2</cp:revision>
  <dcterms:created xsi:type="dcterms:W3CDTF">2023-02-03T09:31:19Z</dcterms:created>
  <dcterms:modified xsi:type="dcterms:W3CDTF">2023-02-03T09:32:28Z</dcterms:modified>
</cp:coreProperties>
</file>