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6858000" cy="5143500"/>
  <p:notesSz cx="6858000" cy="9144000"/>
  <p:defaultTextStyle>
    <a:defPPr>
      <a:defRPr lang="sk-SK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" y="25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180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634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100" y="165895"/>
            <a:ext cx="4978400" cy="70405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1047750"/>
            <a:ext cx="6661150" cy="3835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5pPr>
          </a:lstStyle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50" y="4883150"/>
            <a:ext cx="6438900" cy="145258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sk-SK" dirty="0" smtClean="0"/>
              <a:t>Festival fyziky: Tvorivý učiteľ fyziky VI, Smolenice 07.04. – 10.04.2013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8846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 b="1">
                <a:latin typeface="+mn-lt"/>
              </a:defRPr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00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267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4954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4701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076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214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434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1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4429" y="850716"/>
            <a:ext cx="6667928" cy="2531925"/>
          </a:xfrm>
        </p:spPr>
        <p:txBody>
          <a:bodyPr>
            <a:noAutofit/>
          </a:bodyPr>
          <a:lstStyle/>
          <a:p>
            <a:r>
              <a:rPr lang="sk-SK" sz="4000" b="1" dirty="0" smtClean="0"/>
              <a:t/>
            </a:r>
            <a:br>
              <a:rPr lang="sk-SK" sz="4000" b="1" dirty="0" smtClean="0"/>
            </a:br>
            <a:r>
              <a:rPr lang="sk-SK" sz="4000" b="1" dirty="0" smtClean="0"/>
              <a:t> 9. Loptička v trubici </a:t>
            </a:r>
            <a:br>
              <a:rPr lang="sk-SK" sz="4000" b="1" dirty="0" smtClean="0"/>
            </a:br>
            <a:endParaRPr lang="sk-SK" sz="4000" b="1" cap="all" dirty="0"/>
          </a:p>
        </p:txBody>
      </p:sp>
    </p:spTree>
    <p:extLst>
      <p:ext uri="{BB962C8B-B14F-4D97-AF65-F5344CB8AC3E}">
        <p14:creationId xmlns:p14="http://schemas.microsoft.com/office/powerpoint/2010/main" val="40959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4429" y="1132070"/>
            <a:ext cx="6667928" cy="3548635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b="1" dirty="0"/>
              <a:t>9. </a:t>
            </a:r>
            <a:r>
              <a:rPr lang="sk-SK" sz="2800" b="1" dirty="0" smtClean="0"/>
              <a:t>Loptička</a:t>
            </a:r>
            <a:r>
              <a:rPr lang="en-US" sz="2800" b="1" dirty="0" smtClean="0"/>
              <a:t> </a:t>
            </a:r>
            <a:r>
              <a:rPr lang="en-US" sz="2800" b="1" dirty="0"/>
              <a:t>v </a:t>
            </a:r>
            <a:r>
              <a:rPr lang="sk-SK" sz="2800" b="1" dirty="0" smtClean="0"/>
              <a:t>trubici</a:t>
            </a:r>
            <a:r>
              <a:rPr lang="en-US" sz="2800" b="1" dirty="0" smtClean="0"/>
              <a:t> </a:t>
            </a:r>
            <a:r>
              <a:rPr lang="sk-SK" sz="2800" b="1" dirty="0" smtClean="0"/>
              <a:t/>
            </a:r>
            <a:br>
              <a:rPr lang="sk-SK" sz="2800" b="1" dirty="0" smtClean="0"/>
            </a:br>
            <a:r>
              <a:rPr lang="sk-SK" sz="2800" b="1" dirty="0" smtClean="0"/>
              <a:t/>
            </a:r>
            <a:br>
              <a:rPr lang="sk-SK" sz="2800" b="1" dirty="0" smtClean="0"/>
            </a:br>
            <a:r>
              <a:rPr lang="en-US" sz="2400" dirty="0" smtClean="0"/>
              <a:t>Do </a:t>
            </a:r>
            <a:r>
              <a:rPr lang="en-US" sz="2400" b="1" dirty="0" err="1"/>
              <a:t>uzatvorenej</a:t>
            </a:r>
            <a:r>
              <a:rPr lang="en-US" sz="2400" dirty="0"/>
              <a:t> </a:t>
            </a:r>
            <a:r>
              <a:rPr lang="en-US" sz="2400" dirty="0" err="1"/>
              <a:t>priehľadnej</a:t>
            </a:r>
            <a:r>
              <a:rPr lang="en-US" sz="2400" dirty="0"/>
              <a:t> </a:t>
            </a:r>
            <a:r>
              <a:rPr lang="en-US" sz="2400" b="1" dirty="0" err="1"/>
              <a:t>trubice</a:t>
            </a:r>
            <a:r>
              <a:rPr lang="en-US" sz="2400" dirty="0"/>
              <a:t> </a:t>
            </a:r>
            <a:r>
              <a:rPr lang="en-US" sz="2400" b="1" dirty="0" err="1"/>
              <a:t>naplnenej</a:t>
            </a:r>
            <a:r>
              <a:rPr lang="en-US" sz="2400" dirty="0"/>
              <a:t> </a:t>
            </a:r>
            <a:r>
              <a:rPr lang="en-US" sz="2400" b="1" dirty="0" err="1"/>
              <a:t>kvapalinou</a:t>
            </a:r>
            <a:r>
              <a:rPr lang="en-US" sz="2400" dirty="0"/>
              <a:t> </a:t>
            </a:r>
            <a:r>
              <a:rPr lang="en-US" sz="2400" dirty="0" err="1"/>
              <a:t>vložíme</a:t>
            </a:r>
            <a:r>
              <a:rPr lang="en-US" sz="2400" dirty="0"/>
              <a:t> </a:t>
            </a:r>
            <a:r>
              <a:rPr lang="en-US" sz="2400" b="1" dirty="0" err="1"/>
              <a:t>loptičku</a:t>
            </a:r>
            <a:r>
              <a:rPr lang="en-US" sz="2400" dirty="0"/>
              <a:t>. 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en-US" sz="2400" dirty="0" err="1" smtClean="0"/>
              <a:t>Trubicu</a:t>
            </a:r>
            <a:r>
              <a:rPr lang="en-US" sz="2400" dirty="0" smtClean="0"/>
              <a:t> </a:t>
            </a:r>
            <a:r>
              <a:rPr lang="en-US" sz="2400" b="1" dirty="0" err="1"/>
              <a:t>nakloníme</a:t>
            </a:r>
            <a:r>
              <a:rPr lang="en-US" sz="2400" dirty="0"/>
              <a:t> a </a:t>
            </a:r>
            <a:r>
              <a:rPr lang="en-US" sz="2400" dirty="0" err="1"/>
              <a:t>jej</a:t>
            </a:r>
            <a:r>
              <a:rPr lang="en-US" sz="2400" dirty="0"/>
              <a:t> </a:t>
            </a:r>
            <a:r>
              <a:rPr lang="en-US" sz="2400" b="1" dirty="0" err="1"/>
              <a:t>spodný</a:t>
            </a:r>
            <a:r>
              <a:rPr lang="en-US" sz="2400" b="1" dirty="0"/>
              <a:t> </a:t>
            </a:r>
            <a:r>
              <a:rPr lang="en-US" sz="2400" b="1" dirty="0" err="1"/>
              <a:t>koniec</a:t>
            </a:r>
            <a:r>
              <a:rPr lang="en-US" sz="2400" b="1" dirty="0"/>
              <a:t> </a:t>
            </a:r>
            <a:r>
              <a:rPr lang="en-US" sz="2400" b="1" dirty="0" err="1"/>
              <a:t>pripevníme</a:t>
            </a:r>
            <a:r>
              <a:rPr lang="en-US" sz="2400" b="1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rotujúcu</a:t>
            </a:r>
            <a:r>
              <a:rPr lang="en-US" sz="2400" dirty="0"/>
              <a:t> </a:t>
            </a:r>
            <a:r>
              <a:rPr lang="en-US" sz="2400" b="1" dirty="0" err="1"/>
              <a:t>podložku</a:t>
            </a:r>
            <a:r>
              <a:rPr lang="en-US" sz="2400" b="1" dirty="0"/>
              <a:t> </a:t>
            </a:r>
            <a:r>
              <a:rPr lang="en-US" sz="2400" b="1" dirty="0" err="1"/>
              <a:t>tak</a:t>
            </a:r>
            <a:r>
              <a:rPr lang="en-US" sz="2400" b="1" dirty="0"/>
              <a:t>, aby </a:t>
            </a:r>
            <a:r>
              <a:rPr lang="en-US" sz="2400" b="1" dirty="0" err="1"/>
              <a:t>trubica</a:t>
            </a:r>
            <a:r>
              <a:rPr lang="en-US" sz="2400" b="1" dirty="0"/>
              <a:t> </a:t>
            </a:r>
            <a:r>
              <a:rPr lang="en-US" sz="2400" b="1" dirty="0" err="1"/>
              <a:t>opisovala</a:t>
            </a:r>
            <a:r>
              <a:rPr lang="en-US" sz="2400" b="1" dirty="0"/>
              <a:t> </a:t>
            </a:r>
            <a:r>
              <a:rPr lang="en-US" sz="2400" b="1" dirty="0" err="1"/>
              <a:t>kónickú</a:t>
            </a:r>
            <a:r>
              <a:rPr lang="en-US" sz="2400" b="1" dirty="0"/>
              <a:t> </a:t>
            </a:r>
            <a:r>
              <a:rPr lang="en-US" sz="2400" b="1" dirty="0" err="1"/>
              <a:t>plochu</a:t>
            </a:r>
            <a:r>
              <a:rPr lang="en-US" sz="2400" dirty="0"/>
              <a:t>. 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/>
              <a:t/>
            </a:r>
            <a:br>
              <a:rPr lang="sk-SK" sz="2400" dirty="0"/>
            </a:br>
            <a:r>
              <a:rPr lang="en-US" sz="2400" b="1" dirty="0" err="1" smtClean="0"/>
              <a:t>Preskúmajte</a:t>
            </a:r>
            <a:r>
              <a:rPr lang="en-US" sz="2400" dirty="0" smtClean="0"/>
              <a:t> </a:t>
            </a:r>
            <a:r>
              <a:rPr lang="en-US" sz="2400" b="1" dirty="0" err="1"/>
              <a:t>pohyb</a:t>
            </a:r>
            <a:r>
              <a:rPr lang="en-US" sz="2400" dirty="0"/>
              <a:t> </a:t>
            </a:r>
            <a:r>
              <a:rPr lang="en-US" sz="2400" dirty="0" err="1"/>
              <a:t>loptičky</a:t>
            </a:r>
            <a:r>
              <a:rPr lang="en-US" sz="2400" dirty="0"/>
              <a:t> v </a:t>
            </a:r>
            <a:r>
              <a:rPr lang="en-US" sz="2400" dirty="0" err="1"/>
              <a:t>závislosti</a:t>
            </a:r>
            <a:r>
              <a:rPr lang="en-US" sz="2400" dirty="0"/>
              <a:t> 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en-US" sz="2400" dirty="0" smtClean="0"/>
              <a:t>od </a:t>
            </a:r>
            <a:r>
              <a:rPr lang="en-US" sz="2400" b="1" dirty="0" err="1"/>
              <a:t>relevantných</a:t>
            </a:r>
            <a:r>
              <a:rPr lang="en-US" sz="2400" b="1" dirty="0"/>
              <a:t> </a:t>
            </a:r>
            <a:r>
              <a:rPr lang="en-US" sz="2400" b="1" dirty="0" err="1"/>
              <a:t>parametrov</a:t>
            </a:r>
            <a:r>
              <a:rPr lang="en-US" sz="2400" dirty="0"/>
              <a:t>. </a:t>
            </a:r>
            <a:endParaRPr lang="en-US" sz="2400" b="1" cap="all" dirty="0"/>
          </a:p>
        </p:txBody>
      </p:sp>
    </p:spTree>
    <p:extLst>
      <p:ext uri="{BB962C8B-B14F-4D97-AF65-F5344CB8AC3E}">
        <p14:creationId xmlns:p14="http://schemas.microsoft.com/office/powerpoint/2010/main" val="2535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 9. </a:t>
            </a:r>
            <a:r>
              <a:rPr lang="sk-SK" dirty="0"/>
              <a:t>Loptička</a:t>
            </a:r>
            <a:r>
              <a:rPr lang="en-US" dirty="0"/>
              <a:t> v </a:t>
            </a:r>
            <a:r>
              <a:rPr lang="sk-SK" dirty="0"/>
              <a:t>trubici</a:t>
            </a:r>
            <a:r>
              <a:rPr lang="en-US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</a:t>
            </a:r>
            <a:r>
              <a:rPr lang="en-US" b="1" dirty="0" err="1"/>
              <a:t>uzatvorenej</a:t>
            </a:r>
            <a:r>
              <a:rPr lang="en-US" dirty="0"/>
              <a:t> </a:t>
            </a:r>
            <a:r>
              <a:rPr lang="en-US" dirty="0" err="1"/>
              <a:t>priehľadnej</a:t>
            </a:r>
            <a:r>
              <a:rPr lang="en-US" dirty="0"/>
              <a:t> </a:t>
            </a:r>
            <a:r>
              <a:rPr lang="en-US" b="1" dirty="0" err="1"/>
              <a:t>trubice</a:t>
            </a:r>
            <a:r>
              <a:rPr lang="en-US" dirty="0"/>
              <a:t> </a:t>
            </a:r>
            <a:r>
              <a:rPr lang="en-US" b="1" dirty="0" err="1"/>
              <a:t>naplnenej</a:t>
            </a:r>
            <a:r>
              <a:rPr lang="en-US" dirty="0"/>
              <a:t> </a:t>
            </a:r>
            <a:r>
              <a:rPr lang="en-US" b="1" dirty="0" err="1"/>
              <a:t>kvapalinou</a:t>
            </a:r>
            <a:r>
              <a:rPr lang="en-US" dirty="0"/>
              <a:t> </a:t>
            </a:r>
            <a:r>
              <a:rPr lang="en-US" dirty="0" err="1"/>
              <a:t>vložíme</a:t>
            </a:r>
            <a:r>
              <a:rPr lang="en-US" dirty="0"/>
              <a:t> </a:t>
            </a:r>
            <a:r>
              <a:rPr lang="en-US" b="1" dirty="0" err="1"/>
              <a:t>loptičku</a:t>
            </a:r>
            <a:r>
              <a:rPr lang="en-US" dirty="0" smtClean="0"/>
              <a:t>.</a:t>
            </a:r>
            <a:endParaRPr lang="sk-SK" dirty="0" smtClean="0"/>
          </a:p>
          <a:p>
            <a:endParaRPr lang="sk-SK" dirty="0"/>
          </a:p>
          <a:p>
            <a:pPr marL="1611313" indent="-1611313">
              <a:tabLst>
                <a:tab pos="1431925" algn="l"/>
                <a:tab pos="1611313" algn="l"/>
              </a:tabLst>
            </a:pPr>
            <a:r>
              <a:rPr lang="en-US" b="1" dirty="0" err="1" smtClean="0"/>
              <a:t>Uzatvoren</a:t>
            </a:r>
            <a:r>
              <a:rPr lang="sk-SK" b="1" dirty="0" smtClean="0"/>
              <a:t>á	</a:t>
            </a:r>
            <a:r>
              <a:rPr lang="sk-SK" dirty="0" smtClean="0"/>
              <a:t>-	uzavretý objem </a:t>
            </a:r>
          </a:p>
          <a:p>
            <a:pPr marL="1611313" indent="-1611313">
              <a:tabLst>
                <a:tab pos="1431925" algn="l"/>
                <a:tab pos="1611313" algn="l"/>
              </a:tabLst>
            </a:pPr>
            <a:endParaRPr lang="sk-SK" b="1" dirty="0"/>
          </a:p>
          <a:p>
            <a:pPr marL="1611313" indent="-1611313">
              <a:tabLst>
                <a:tab pos="1431925" algn="l"/>
                <a:tab pos="1611313" algn="l"/>
              </a:tabLst>
            </a:pPr>
            <a:r>
              <a:rPr lang="en-US" b="1" dirty="0" err="1" smtClean="0"/>
              <a:t>Trubic</a:t>
            </a:r>
            <a:r>
              <a:rPr lang="sk-SK" b="1" dirty="0" smtClean="0"/>
              <a:t>a	</a:t>
            </a:r>
            <a:r>
              <a:rPr lang="sk-SK" dirty="0" smtClean="0"/>
              <a:t>-	priemer je podstatne menší ako dĺžka</a:t>
            </a:r>
          </a:p>
          <a:p>
            <a:pPr marL="1611313" indent="-1611313">
              <a:tabLst>
                <a:tab pos="1431925" algn="l"/>
                <a:tab pos="1611313" algn="l"/>
              </a:tabLst>
            </a:pPr>
            <a:endParaRPr lang="sk-SK" b="1" dirty="0"/>
          </a:p>
          <a:p>
            <a:pPr marL="1611313" indent="-1611313">
              <a:tabLst>
                <a:tab pos="1431925" algn="l"/>
                <a:tab pos="1611313" algn="l"/>
              </a:tabLst>
            </a:pPr>
            <a:r>
              <a:rPr lang="en-US" b="1" dirty="0" err="1" smtClean="0"/>
              <a:t>Naplnen</a:t>
            </a:r>
            <a:r>
              <a:rPr lang="sk-SK" b="1" dirty="0" smtClean="0"/>
              <a:t>á	</a:t>
            </a:r>
            <a:r>
              <a:rPr lang="sk-SK" dirty="0" smtClean="0"/>
              <a:t>-	doplna (bez vzduchu), čiastočne, len minimálne (loptička je ponorená len čiastočne)</a:t>
            </a:r>
            <a:endParaRPr lang="sk-SK" b="1" dirty="0" smtClean="0"/>
          </a:p>
          <a:p>
            <a:pPr marL="1611313" indent="-1611313">
              <a:tabLst>
                <a:tab pos="1431925" algn="l"/>
                <a:tab pos="1611313" algn="l"/>
              </a:tabLst>
            </a:pPr>
            <a:endParaRPr lang="sk-SK" b="1" dirty="0"/>
          </a:p>
          <a:p>
            <a:pPr marL="1611313" indent="-1611313">
              <a:tabLst>
                <a:tab pos="1431925" algn="l"/>
                <a:tab pos="1611313" algn="l"/>
              </a:tabLst>
            </a:pPr>
            <a:r>
              <a:rPr lang="en-US" b="1" dirty="0" err="1" smtClean="0"/>
              <a:t>Kvapalin</a:t>
            </a:r>
            <a:r>
              <a:rPr lang="sk-SK" b="1" dirty="0" smtClean="0"/>
              <a:t>a	</a:t>
            </a:r>
            <a:r>
              <a:rPr lang="sk-SK" dirty="0" smtClean="0"/>
              <a:t>-	nie iba voda prichádza do úvahy</a:t>
            </a:r>
            <a:endParaRPr lang="sk-SK" b="1" dirty="0" smtClean="0"/>
          </a:p>
          <a:p>
            <a:pPr marL="1611313" indent="-1611313">
              <a:tabLst>
                <a:tab pos="1431925" algn="l"/>
                <a:tab pos="1611313" algn="l"/>
              </a:tabLst>
            </a:pPr>
            <a:endParaRPr lang="sk-SK" b="1" dirty="0" smtClean="0"/>
          </a:p>
          <a:p>
            <a:pPr marL="1611313" indent="-1611313">
              <a:tabLst>
                <a:tab pos="1431925" algn="l"/>
                <a:tab pos="1611313" algn="l"/>
              </a:tabLst>
            </a:pPr>
            <a:r>
              <a:rPr lang="en-US" b="1" dirty="0" err="1" smtClean="0"/>
              <a:t>Loptičk</a:t>
            </a:r>
            <a:r>
              <a:rPr lang="sk-SK" b="1" dirty="0" smtClean="0"/>
              <a:t>a	</a:t>
            </a:r>
            <a:r>
              <a:rPr lang="sk-SK" dirty="0" smtClean="0"/>
              <a:t>-	„</a:t>
            </a:r>
            <a:r>
              <a:rPr lang="sk-SK" dirty="0" err="1" smtClean="0"/>
              <a:t>ball</a:t>
            </a:r>
            <a:r>
              <a:rPr lang="sk-SK" dirty="0" smtClean="0"/>
              <a:t>“ – guľovitý tvar (plná, dutá)</a:t>
            </a:r>
          </a:p>
          <a:p>
            <a:pPr marL="1611313" indent="-1611313">
              <a:tabLst>
                <a:tab pos="1431925" algn="l"/>
                <a:tab pos="1611313" algn="l"/>
              </a:tabLst>
            </a:pPr>
            <a:r>
              <a:rPr lang="sk-SK" b="1" dirty="0"/>
              <a:t>	</a:t>
            </a:r>
            <a:r>
              <a:rPr lang="sk-SK" dirty="0" smtClean="0"/>
              <a:t>-	rôzna hustota v porovnaní s kvapalinou</a:t>
            </a:r>
          </a:p>
          <a:p>
            <a:pPr marL="1611313" indent="-1611313">
              <a:tabLst>
                <a:tab pos="1431925" algn="l"/>
                <a:tab pos="1611313" algn="l"/>
              </a:tabLst>
            </a:pPr>
            <a:r>
              <a:rPr lang="sk-SK" dirty="0"/>
              <a:t>	</a:t>
            </a:r>
            <a:r>
              <a:rPr lang="sk-SK" dirty="0" smtClean="0"/>
              <a:t>-	rôzny moment zotrvačnosti</a:t>
            </a:r>
          </a:p>
          <a:p>
            <a:pPr marL="1611313" indent="-1611313">
              <a:tabLst>
                <a:tab pos="1431925" algn="l"/>
                <a:tab pos="1611313" algn="l"/>
              </a:tabLst>
            </a:pPr>
            <a:r>
              <a:rPr lang="sk-SK" dirty="0"/>
              <a:t>	</a:t>
            </a:r>
            <a:r>
              <a:rPr lang="sk-SK" dirty="0" smtClean="0"/>
              <a:t>-	rôzny priemer vzhľadom na priemer trubice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9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 9. </a:t>
            </a:r>
            <a:r>
              <a:rPr lang="sk-SK" dirty="0"/>
              <a:t>Loptička</a:t>
            </a:r>
            <a:r>
              <a:rPr lang="en-US" dirty="0"/>
              <a:t> v </a:t>
            </a:r>
            <a:r>
              <a:rPr lang="sk-SK" dirty="0"/>
              <a:t>trubici</a:t>
            </a:r>
            <a:r>
              <a:rPr lang="en-US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Trubicu</a:t>
            </a:r>
            <a:r>
              <a:rPr lang="en-US" dirty="0"/>
              <a:t> </a:t>
            </a:r>
            <a:r>
              <a:rPr lang="en-US" b="1" dirty="0" err="1"/>
              <a:t>nakloníme</a:t>
            </a:r>
            <a:r>
              <a:rPr lang="en-US" dirty="0"/>
              <a:t> a </a:t>
            </a:r>
            <a:r>
              <a:rPr lang="en-US" dirty="0" err="1"/>
              <a:t>jej</a:t>
            </a:r>
            <a:r>
              <a:rPr lang="en-US" dirty="0"/>
              <a:t> </a:t>
            </a:r>
            <a:r>
              <a:rPr lang="en-US" b="1" dirty="0" err="1"/>
              <a:t>spodný</a:t>
            </a:r>
            <a:r>
              <a:rPr lang="en-US" b="1" dirty="0"/>
              <a:t> </a:t>
            </a:r>
            <a:r>
              <a:rPr lang="en-US" b="1" dirty="0" err="1"/>
              <a:t>koniec</a:t>
            </a:r>
            <a:r>
              <a:rPr lang="en-US" b="1" dirty="0"/>
              <a:t> </a:t>
            </a:r>
            <a:r>
              <a:rPr lang="en-US" b="1" dirty="0" err="1"/>
              <a:t>pripevníme</a:t>
            </a:r>
            <a:r>
              <a:rPr lang="en-US" b="1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rotujúcu</a:t>
            </a:r>
            <a:r>
              <a:rPr lang="en-US" dirty="0"/>
              <a:t> </a:t>
            </a:r>
            <a:r>
              <a:rPr lang="en-US" dirty="0" err="1"/>
              <a:t>podložku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, aby </a:t>
            </a:r>
            <a:r>
              <a:rPr lang="en-US" b="1" dirty="0" err="1"/>
              <a:t>trubica</a:t>
            </a:r>
            <a:r>
              <a:rPr lang="en-US" b="1" dirty="0"/>
              <a:t> </a:t>
            </a:r>
            <a:r>
              <a:rPr lang="en-US" b="1" dirty="0" err="1"/>
              <a:t>opisovala</a:t>
            </a:r>
            <a:r>
              <a:rPr lang="en-US" b="1" dirty="0"/>
              <a:t> </a:t>
            </a:r>
            <a:r>
              <a:rPr lang="en-US" b="1" dirty="0" err="1"/>
              <a:t>kónickú</a:t>
            </a:r>
            <a:r>
              <a:rPr lang="en-US" b="1" dirty="0"/>
              <a:t> </a:t>
            </a:r>
            <a:r>
              <a:rPr lang="en-US" b="1" dirty="0" err="1"/>
              <a:t>plochu</a:t>
            </a:r>
            <a:r>
              <a:rPr lang="en-US" dirty="0" smtClean="0"/>
              <a:t>.</a:t>
            </a:r>
            <a:endParaRPr lang="sk-SK" dirty="0" smtClean="0"/>
          </a:p>
          <a:p>
            <a:endParaRPr lang="sk-SK" dirty="0"/>
          </a:p>
          <a:p>
            <a:pPr marL="3049588" indent="-3049588">
              <a:tabLst>
                <a:tab pos="2871788" algn="l"/>
                <a:tab pos="3049588" algn="l"/>
              </a:tabLst>
            </a:pPr>
            <a:r>
              <a:rPr lang="en-US" b="1" dirty="0" err="1" smtClean="0"/>
              <a:t>Naklon</a:t>
            </a:r>
            <a:r>
              <a:rPr lang="sk-SK" b="1" dirty="0" err="1" smtClean="0"/>
              <a:t>enie</a:t>
            </a:r>
            <a:r>
              <a:rPr lang="sk-SK" b="1" dirty="0" smtClean="0"/>
              <a:t>	</a:t>
            </a:r>
            <a:r>
              <a:rPr lang="sk-SK" dirty="0" smtClean="0"/>
              <a:t>-	uhol naklonenia, </a:t>
            </a:r>
          </a:p>
          <a:p>
            <a:pPr marL="3049588" indent="-3049588">
              <a:tabLst>
                <a:tab pos="2871788" algn="l"/>
                <a:tab pos="3049588" algn="l"/>
              </a:tabLst>
            </a:pPr>
            <a:r>
              <a:rPr lang="sk-SK" dirty="0"/>
              <a:t>	</a:t>
            </a:r>
            <a:r>
              <a:rPr lang="sk-SK" dirty="0" smtClean="0"/>
              <a:t>-	rôzne veľkosti náklonu</a:t>
            </a:r>
            <a:r>
              <a:rPr lang="sk-SK" b="1" dirty="0" smtClean="0"/>
              <a:t>		</a:t>
            </a:r>
          </a:p>
          <a:p>
            <a:pPr marL="3049588" indent="-3049588">
              <a:tabLst>
                <a:tab pos="2871788" algn="l"/>
                <a:tab pos="3049588" algn="l"/>
              </a:tabLst>
            </a:pPr>
            <a:endParaRPr lang="sk-SK" b="1" dirty="0"/>
          </a:p>
          <a:p>
            <a:pPr marL="3049588" indent="-3049588">
              <a:tabLst>
                <a:tab pos="2871788" algn="l"/>
                <a:tab pos="3049588" algn="l"/>
              </a:tabLst>
            </a:pPr>
            <a:r>
              <a:rPr lang="sk-SK" b="1" dirty="0" smtClean="0"/>
              <a:t>S</a:t>
            </a:r>
            <a:r>
              <a:rPr lang="en-US" b="1" dirty="0" err="1" smtClean="0"/>
              <a:t>podný</a:t>
            </a:r>
            <a:r>
              <a:rPr lang="en-US" b="1" dirty="0" smtClean="0"/>
              <a:t> </a:t>
            </a:r>
            <a:r>
              <a:rPr lang="en-US" b="1" dirty="0" err="1"/>
              <a:t>koniec</a:t>
            </a:r>
            <a:r>
              <a:rPr lang="en-US" b="1" dirty="0"/>
              <a:t> </a:t>
            </a:r>
            <a:r>
              <a:rPr lang="en-US" b="1" dirty="0" err="1" smtClean="0"/>
              <a:t>pripevn</a:t>
            </a:r>
            <a:r>
              <a:rPr lang="sk-SK" b="1" dirty="0" smtClean="0"/>
              <a:t>ý	</a:t>
            </a:r>
            <a:r>
              <a:rPr lang="sk-SK" dirty="0" smtClean="0"/>
              <a:t>-	konštantný sklon pre dané meranie</a:t>
            </a:r>
            <a:endParaRPr lang="sk-SK" b="1" dirty="0" smtClean="0"/>
          </a:p>
          <a:p>
            <a:pPr marL="3049588" indent="-3049588">
              <a:tabLst>
                <a:tab pos="2871788" algn="l"/>
                <a:tab pos="3049588" algn="l"/>
              </a:tabLst>
            </a:pPr>
            <a:endParaRPr lang="sk-SK" b="1" dirty="0"/>
          </a:p>
          <a:p>
            <a:pPr marL="3049588" indent="-3049588">
              <a:tabLst>
                <a:tab pos="2871788" algn="l"/>
                <a:tab pos="3049588" algn="l"/>
              </a:tabLst>
            </a:pPr>
            <a:r>
              <a:rPr lang="sk-SK" b="1" dirty="0" smtClean="0"/>
              <a:t>T</a:t>
            </a:r>
            <a:r>
              <a:rPr lang="en-US" b="1" dirty="0" err="1" smtClean="0"/>
              <a:t>rubica</a:t>
            </a:r>
            <a:r>
              <a:rPr lang="en-US" b="1" dirty="0" smtClean="0"/>
              <a:t> op</a:t>
            </a:r>
            <a:r>
              <a:rPr lang="sk-SK" b="1" dirty="0" smtClean="0"/>
              <a:t>uje</a:t>
            </a:r>
            <a:r>
              <a:rPr lang="en-US" b="1" dirty="0" smtClean="0"/>
              <a:t> </a:t>
            </a:r>
            <a:r>
              <a:rPr lang="en-US" b="1" dirty="0" err="1"/>
              <a:t>kónickú</a:t>
            </a:r>
            <a:r>
              <a:rPr lang="en-US" b="1" dirty="0"/>
              <a:t> </a:t>
            </a:r>
            <a:r>
              <a:rPr lang="en-US" b="1" dirty="0" err="1" smtClean="0"/>
              <a:t>plochu</a:t>
            </a:r>
            <a:r>
              <a:rPr lang="sk-SK" b="1" dirty="0" smtClean="0"/>
              <a:t>	</a:t>
            </a:r>
            <a:r>
              <a:rPr lang="sk-SK" dirty="0" smtClean="0"/>
              <a:t>-	„kužeľ“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110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 9. </a:t>
            </a:r>
            <a:r>
              <a:rPr lang="sk-SK" dirty="0"/>
              <a:t>Loptička</a:t>
            </a:r>
            <a:r>
              <a:rPr lang="en-US" dirty="0"/>
              <a:t> v </a:t>
            </a:r>
            <a:r>
              <a:rPr lang="sk-SK" dirty="0"/>
              <a:t>trubici</a:t>
            </a:r>
            <a:r>
              <a:rPr lang="en-US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Preskúmajte</a:t>
            </a:r>
            <a:r>
              <a:rPr lang="en-US" dirty="0"/>
              <a:t> </a:t>
            </a:r>
            <a:r>
              <a:rPr lang="en-US" b="1" dirty="0" err="1"/>
              <a:t>pohyb</a:t>
            </a:r>
            <a:r>
              <a:rPr lang="en-US" dirty="0"/>
              <a:t> </a:t>
            </a:r>
            <a:r>
              <a:rPr lang="en-US" dirty="0" err="1"/>
              <a:t>loptičky</a:t>
            </a:r>
            <a:r>
              <a:rPr lang="en-US" dirty="0"/>
              <a:t> v </a:t>
            </a:r>
            <a:r>
              <a:rPr lang="en-US" dirty="0" err="1"/>
              <a:t>závislosti</a:t>
            </a:r>
            <a:r>
              <a:rPr lang="en-US" dirty="0"/>
              <a:t> od </a:t>
            </a:r>
            <a:r>
              <a:rPr lang="en-US" b="1" dirty="0" err="1"/>
              <a:t>relevantných</a:t>
            </a:r>
            <a:r>
              <a:rPr lang="en-US" b="1" dirty="0"/>
              <a:t> </a:t>
            </a:r>
            <a:r>
              <a:rPr lang="en-US" b="1" dirty="0" err="1"/>
              <a:t>parametrov</a:t>
            </a:r>
            <a:r>
              <a:rPr lang="en-US" dirty="0"/>
              <a:t>. </a:t>
            </a:r>
            <a:endParaRPr lang="sk-SK" dirty="0" smtClean="0"/>
          </a:p>
          <a:p>
            <a:endParaRPr lang="sk-SK" dirty="0"/>
          </a:p>
          <a:p>
            <a:pPr marL="2424113" indent="-2424113">
              <a:tabLst>
                <a:tab pos="2333625" algn="l"/>
                <a:tab pos="2424113" algn="l"/>
              </a:tabLst>
            </a:pPr>
            <a:r>
              <a:rPr lang="en-US" b="1" dirty="0" err="1" smtClean="0"/>
              <a:t>Preskúmajte</a:t>
            </a:r>
            <a:r>
              <a:rPr lang="sk-SK" b="1" dirty="0" smtClean="0"/>
              <a:t> pohyb	</a:t>
            </a:r>
            <a:r>
              <a:rPr lang="sk-SK" dirty="0" smtClean="0"/>
              <a:t>-	vyšetrovanie rôznych vplyvov</a:t>
            </a:r>
          </a:p>
          <a:p>
            <a:pPr marL="2424113" indent="-2424113">
              <a:tabLst>
                <a:tab pos="2333625" algn="l"/>
                <a:tab pos="2424113" algn="l"/>
              </a:tabLst>
            </a:pPr>
            <a:r>
              <a:rPr lang="sk-SK" b="1" dirty="0"/>
              <a:t>	</a:t>
            </a:r>
            <a:r>
              <a:rPr lang="sk-SK" dirty="0" smtClean="0"/>
              <a:t>-	analýza pohybu (posuvný, rotačný), </a:t>
            </a:r>
          </a:p>
          <a:p>
            <a:pPr marL="2424113" indent="-2424113">
              <a:tabLst>
                <a:tab pos="2333625" algn="l"/>
                <a:tab pos="2424113" algn="l"/>
              </a:tabLst>
            </a:pPr>
            <a:r>
              <a:rPr lang="sk-SK" dirty="0"/>
              <a:t>	</a:t>
            </a:r>
            <a:r>
              <a:rPr lang="sk-SK" dirty="0" smtClean="0"/>
              <a:t>-	príčina pohybu			</a:t>
            </a:r>
            <a:endParaRPr lang="sk-SK" b="1" dirty="0" smtClean="0"/>
          </a:p>
          <a:p>
            <a:pPr marL="2424113" indent="-2424113">
              <a:tabLst>
                <a:tab pos="2333625" algn="l"/>
                <a:tab pos="2424113" algn="l"/>
              </a:tabLst>
            </a:pPr>
            <a:endParaRPr lang="sk-SK" b="1" dirty="0"/>
          </a:p>
          <a:p>
            <a:pPr marL="2424113" indent="-2424113">
              <a:tabLst>
                <a:tab pos="2333625" algn="l"/>
                <a:tab pos="2424113" algn="l"/>
              </a:tabLst>
            </a:pPr>
            <a:r>
              <a:rPr lang="sk-SK" b="1" dirty="0" smtClean="0"/>
              <a:t>R</a:t>
            </a:r>
            <a:r>
              <a:rPr lang="en-US" b="1" dirty="0" err="1" smtClean="0"/>
              <a:t>elevantný</a:t>
            </a:r>
            <a:r>
              <a:rPr lang="en-US" b="1" dirty="0" smtClean="0"/>
              <a:t> </a:t>
            </a:r>
            <a:r>
              <a:rPr lang="en-US" b="1" dirty="0" err="1" smtClean="0"/>
              <a:t>paramet</a:t>
            </a:r>
            <a:r>
              <a:rPr lang="sk-SK" b="1" dirty="0" smtClean="0"/>
              <a:t>e</a:t>
            </a:r>
            <a:r>
              <a:rPr lang="en-US" b="1" dirty="0" smtClean="0"/>
              <a:t>r</a:t>
            </a:r>
            <a:r>
              <a:rPr lang="sk-SK" b="1" dirty="0" smtClean="0"/>
              <a:t>	</a:t>
            </a:r>
            <a:r>
              <a:rPr lang="sk-SK" dirty="0" smtClean="0"/>
              <a:t>-	loptička </a:t>
            </a:r>
            <a:br>
              <a:rPr lang="sk-SK" dirty="0" smtClean="0"/>
            </a:br>
            <a:r>
              <a:rPr lang="sk-SK" sz="1400" dirty="0" smtClean="0"/>
              <a:t>(hustota, priemer, moment zotrvačnosti)</a:t>
            </a:r>
          </a:p>
          <a:p>
            <a:pPr marL="2424113" indent="-2424113">
              <a:tabLst>
                <a:tab pos="2333625" algn="l"/>
                <a:tab pos="2424113" algn="l"/>
              </a:tabLst>
            </a:pPr>
            <a:r>
              <a:rPr lang="sk-SK" dirty="0"/>
              <a:t>	</a:t>
            </a:r>
            <a:r>
              <a:rPr lang="sk-SK" dirty="0" smtClean="0"/>
              <a:t>-	kvapalina</a:t>
            </a:r>
          </a:p>
          <a:p>
            <a:pPr marL="2424113" indent="-2424113">
              <a:tabLst>
                <a:tab pos="2333625" algn="l"/>
                <a:tab pos="2424113" algn="l"/>
              </a:tabLst>
            </a:pPr>
            <a:r>
              <a:rPr lang="sk-SK" dirty="0"/>
              <a:t>	</a:t>
            </a:r>
            <a:r>
              <a:rPr lang="sk-SK" dirty="0" smtClean="0"/>
              <a:t>	</a:t>
            </a:r>
            <a:r>
              <a:rPr lang="sk-SK" sz="1400" dirty="0" smtClean="0"/>
              <a:t>(hustota, viskozita)</a:t>
            </a:r>
          </a:p>
          <a:p>
            <a:pPr marL="2424113" indent="-2424113">
              <a:tabLst>
                <a:tab pos="2333625" algn="l"/>
                <a:tab pos="2424113" algn="l"/>
              </a:tabLst>
            </a:pPr>
            <a:r>
              <a:rPr lang="sk-SK" dirty="0"/>
              <a:t>	</a:t>
            </a:r>
            <a:r>
              <a:rPr lang="sk-SK" dirty="0" smtClean="0"/>
              <a:t>- sklon</a:t>
            </a:r>
          </a:p>
          <a:p>
            <a:pPr marL="2424113" indent="-2424113">
              <a:tabLst>
                <a:tab pos="2333625" algn="l"/>
                <a:tab pos="2424113" algn="l"/>
              </a:tabLst>
            </a:pPr>
            <a:r>
              <a:rPr lang="sk-SK" dirty="0"/>
              <a:t>	</a:t>
            </a:r>
            <a:r>
              <a:rPr lang="sk-SK" dirty="0" smtClean="0"/>
              <a:t>- prierez trubice</a:t>
            </a:r>
          </a:p>
          <a:p>
            <a:pPr marL="2424113" indent="-2424113">
              <a:tabLst>
                <a:tab pos="2333625" algn="l"/>
                <a:tab pos="2424113" algn="l"/>
              </a:tabLst>
            </a:pPr>
            <a:r>
              <a:rPr lang="sk-SK" dirty="0"/>
              <a:t>	</a:t>
            </a:r>
            <a:r>
              <a:rPr lang="sk-SK" dirty="0" smtClean="0"/>
              <a:t>- uhlová rýchlosť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 9. </a:t>
            </a:r>
            <a:r>
              <a:rPr lang="sk-SK" dirty="0"/>
              <a:t>Loptička</a:t>
            </a:r>
            <a:r>
              <a:rPr lang="en-US" dirty="0"/>
              <a:t> v </a:t>
            </a:r>
            <a:r>
              <a:rPr lang="sk-SK" dirty="0"/>
              <a:t>trubici</a:t>
            </a:r>
            <a:r>
              <a:rPr lang="en-US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smtClean="0"/>
              <a:t>Fyzikálne pozadie</a:t>
            </a:r>
          </a:p>
          <a:p>
            <a:endParaRPr lang="sk-SK" dirty="0" smtClean="0"/>
          </a:p>
          <a:p>
            <a:r>
              <a:rPr lang="sk-SK" dirty="0" smtClean="0"/>
              <a:t>Kedy sa loptička začne pohybovať? </a:t>
            </a:r>
          </a:p>
          <a:p>
            <a:r>
              <a:rPr lang="sk-SK" dirty="0"/>
              <a:t>	</a:t>
            </a:r>
            <a:r>
              <a:rPr lang="sk-SK" dirty="0" smtClean="0"/>
              <a:t>- objasnime si pohyb bez prítomnosti kvapaliny</a:t>
            </a:r>
          </a:p>
          <a:p>
            <a:r>
              <a:rPr lang="sk-SK" dirty="0"/>
              <a:t>	</a:t>
            </a:r>
            <a:r>
              <a:rPr lang="sk-SK" dirty="0" smtClean="0"/>
              <a:t>- hľadajme výslednú pôsobiacu silu</a:t>
            </a:r>
          </a:p>
          <a:p>
            <a:endParaRPr lang="sk-SK" dirty="0" smtClean="0"/>
          </a:p>
          <a:p>
            <a:r>
              <a:rPr lang="sk-SK" dirty="0" smtClean="0"/>
              <a:t>Aký vplyv má kvapalina na pohyb loptičky?</a:t>
            </a:r>
          </a:p>
          <a:p>
            <a:r>
              <a:rPr lang="sk-SK" dirty="0"/>
              <a:t>	</a:t>
            </a:r>
            <a:r>
              <a:rPr lang="sk-SK" dirty="0" smtClean="0"/>
              <a:t>- relatívny pohyb voči loptičke (</a:t>
            </a:r>
            <a:r>
              <a:rPr lang="sk-SK" dirty="0" smtClean="0"/>
              <a:t>odporová </a:t>
            </a:r>
            <a:r>
              <a:rPr lang="sk-SK" dirty="0" smtClean="0"/>
              <a:t>sila)</a:t>
            </a:r>
          </a:p>
          <a:p>
            <a:r>
              <a:rPr lang="sk-SK" dirty="0"/>
              <a:t>	</a:t>
            </a:r>
            <a:r>
              <a:rPr lang="sk-SK" dirty="0" smtClean="0"/>
              <a:t>- vztlaková sila pôsobiaca na loptičku</a:t>
            </a:r>
          </a:p>
          <a:p>
            <a:endParaRPr lang="sk-SK" dirty="0"/>
          </a:p>
          <a:p>
            <a:r>
              <a:rPr lang="sk-SK" dirty="0"/>
              <a:t>Ako sa pohybuje v trubici kvapalina?</a:t>
            </a:r>
          </a:p>
          <a:p>
            <a:endParaRPr lang="sk-SK" dirty="0" smtClean="0"/>
          </a:p>
          <a:p>
            <a:r>
              <a:rPr lang="sk-SK" dirty="0" smtClean="0"/>
              <a:t>Závisí pohyb loptičky od jej hustoty?</a:t>
            </a:r>
          </a:p>
          <a:p>
            <a:endParaRPr lang="sk-SK" dirty="0"/>
          </a:p>
          <a:p>
            <a:r>
              <a:rPr lang="sk-SK" dirty="0" smtClean="0"/>
              <a:t>Bude loptička rotovať? </a:t>
            </a:r>
            <a:endParaRPr lang="sk-SK" dirty="0"/>
          </a:p>
          <a:p>
            <a:endParaRPr lang="sk-SK" dirty="0" smtClean="0"/>
          </a:p>
          <a:p>
            <a:pPr marL="285750" indent="-285750">
              <a:buFontTx/>
              <a:buChar char="-"/>
            </a:pPr>
            <a:endParaRPr lang="sk-SK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251" y="3396965"/>
            <a:ext cx="2862078" cy="13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8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 9. </a:t>
            </a:r>
            <a:r>
              <a:rPr lang="sk-SK" dirty="0"/>
              <a:t>Loptička</a:t>
            </a:r>
            <a:r>
              <a:rPr lang="en-US" dirty="0"/>
              <a:t> v </a:t>
            </a:r>
            <a:r>
              <a:rPr lang="sk-SK" dirty="0"/>
              <a:t>trubici</a:t>
            </a:r>
            <a:r>
              <a:rPr lang="en-US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dirty="0" smtClean="0"/>
              <a:t>Odvoďme k tomu zopár vzťahov</a:t>
            </a:r>
            <a:endParaRPr lang="sk-SK" dirty="0" smtClean="0"/>
          </a:p>
          <a:p>
            <a:pPr marL="285750" indent="-285750">
              <a:buFontTx/>
              <a:buChar char="-"/>
            </a:pPr>
            <a:endParaRPr lang="sk-SK" dirty="0"/>
          </a:p>
          <a:p>
            <a:pPr marL="285750" indent="-285750">
              <a:buFontTx/>
              <a:buChar char="-"/>
            </a:pPr>
            <a:r>
              <a:rPr lang="sk-SK" dirty="0" smtClean="0"/>
              <a:t> hľadajme uhlovú rýchlosť, pri ktorej sa dá loptička do pohybu</a:t>
            </a:r>
          </a:p>
          <a:p>
            <a:pPr marL="285750" indent="-285750">
              <a:buFontTx/>
              <a:buChar char="-"/>
            </a:pPr>
            <a:r>
              <a:rPr lang="sk-SK" smtClean="0"/>
              <a:t>uvažujme zložky </a:t>
            </a:r>
            <a:r>
              <a:rPr lang="sk-SK" dirty="0" smtClean="0"/>
              <a:t>tiažovej a odstredivej sily v smere </a:t>
            </a:r>
            <a:r>
              <a:rPr lang="sk-SK" smtClean="0"/>
              <a:t>naklonenej roviny</a:t>
            </a:r>
            <a:endParaRPr lang="sk-SK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97" y="2790789"/>
            <a:ext cx="2862078" cy="13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7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 9. </a:t>
            </a:r>
            <a:r>
              <a:rPr lang="sk-SK" dirty="0"/>
              <a:t>Loptička</a:t>
            </a:r>
            <a:r>
              <a:rPr lang="en-US" dirty="0"/>
              <a:t> v </a:t>
            </a:r>
            <a:r>
              <a:rPr lang="sk-SK" dirty="0"/>
              <a:t>trubici</a:t>
            </a:r>
            <a:r>
              <a:rPr lang="en-US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Technické odporúčania</a:t>
            </a:r>
          </a:p>
          <a:p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Rotačné zariadenie s plynulou reguláciou otáčok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Meranie frekvencie otáčania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 smtClean="0"/>
              <a:t>Videonahrávanie</a:t>
            </a:r>
            <a:r>
              <a:rPr lang="sk-SK" dirty="0" smtClean="0"/>
              <a:t> a </a:t>
            </a:r>
            <a:r>
              <a:rPr lang="sk-SK" dirty="0" err="1" smtClean="0"/>
              <a:t>videoanalýza</a:t>
            </a:r>
            <a:r>
              <a:rPr lang="sk-SK" dirty="0" smtClean="0"/>
              <a:t> pohybu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 smtClean="0"/>
              <a:t>Zviditeľnovanie</a:t>
            </a:r>
            <a:r>
              <a:rPr lang="sk-SK" dirty="0" smtClean="0"/>
              <a:t> pohybu kvapaliny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Sledovanie možnej rotácie guľôčky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r>
              <a:rPr lang="sk-SK" b="1" dirty="0" smtClean="0"/>
              <a:t>Relevantné parametre</a:t>
            </a:r>
          </a:p>
          <a:p>
            <a:r>
              <a:rPr lang="sk-SK" dirty="0" smtClean="0"/>
              <a:t>Frekvencia otáčania</a:t>
            </a:r>
          </a:p>
          <a:p>
            <a:r>
              <a:rPr lang="sk-SK" dirty="0" smtClean="0"/>
              <a:t>Uhol sklonu</a:t>
            </a:r>
          </a:p>
          <a:p>
            <a:r>
              <a:rPr lang="sk-SK" dirty="0" smtClean="0"/>
              <a:t>Hustota loptičky a hustota kvapaliny (možný pohyb k osi rotácie)</a:t>
            </a:r>
          </a:p>
          <a:p>
            <a:r>
              <a:rPr lang="sk-SK" dirty="0" smtClean="0"/>
              <a:t>Moment zotrvačnosti loptičky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9089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1190</TotalTime>
  <Words>156</Words>
  <Application>Microsoft Office PowerPoint</Application>
  <PresentationFormat>Vlastná</PresentationFormat>
  <Paragraphs>76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Motív Office</vt:lpstr>
      <vt:lpstr>  9. Loptička v trubici  </vt:lpstr>
      <vt:lpstr>  9. Loptička v trubici   Do uzatvorenej priehľadnej trubice naplnenej kvapalinou vložíme loptičku.  Trubicu nakloníme a jej spodný koniec pripevníme na rotujúcu podložku tak, aby trubica opisovala kónickú plochu.   Preskúmajte pohyb loptičky v závislosti  od relevantných parametrov. </vt:lpstr>
      <vt:lpstr> 9. Loptička v trubici </vt:lpstr>
      <vt:lpstr> 9. Loptička v trubici </vt:lpstr>
      <vt:lpstr> 9. Loptička v trubici </vt:lpstr>
      <vt:lpstr> 9. Loptička v trubici </vt:lpstr>
      <vt:lpstr> 9. Loptička v trubici </vt:lpstr>
      <vt:lpstr> 9. Loptička v trubici </vt:lpstr>
    </vt:vector>
  </TitlesOfParts>
  <Company>UPJS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Marián Kireš</dc:creator>
  <cp:lastModifiedBy>Marián Kireš</cp:lastModifiedBy>
  <cp:revision>285</cp:revision>
  <dcterms:created xsi:type="dcterms:W3CDTF">2013-04-07T19:35:51Z</dcterms:created>
  <dcterms:modified xsi:type="dcterms:W3CDTF">2016-11-08T22:10:02Z</dcterms:modified>
</cp:coreProperties>
</file>