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enka.skarbekov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sk-SK" b="1" dirty="0" smtClean="0"/>
              <a:t>Chemické piktogramy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15616" y="2060848"/>
            <a:ext cx="6400800" cy="17526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Problémové úlohy</a:t>
            </a:r>
          </a:p>
          <a:p>
            <a:endParaRPr lang="sk-SK" dirty="0"/>
          </a:p>
        </p:txBody>
      </p:sp>
      <p:sp>
        <p:nvSpPr>
          <p:cNvPr id="4" name="AutoShape 2" descr="data:image/jpeg;base64,/9j/4AAQSkZJRgABAQAAAQABAAD/2wCEAAkGBxQTEhUUExQVFRUXFxgVFxUYGBkXGhgXFRcYGBcYGBgYHCggGB0lHBoVITEhJSkrLi4uFx8zODMsNygtLisBCgoKDg0OGhAQGywkHCQsLCwsLCwsLCwsLCwsLCwsLCwsLCwsLCwsLCwsLCwsLCwsLCwsLCwsLCwsLCwsLCwsLP/AABEIAMIBAwMBIgACEQEDEQH/xAAcAAACAwEBAQEAAAAAAAAAAAAEBQIDBgABBwj/xABIEAACAQIDBAcEBA0DAwQDAAABAhEAAwQhMQUSQVETImFxgZGhBjKxwUJS0fAHFBUjM1NicoKSstLhQ6LCFpPxY4Oj0zRUs//EABkBAAMBAQEAAAAAAAAAAAAAAAABAgMEBf/EACMRAAICAgIDAQADAQAAAAAAAAABAhESITFBAxNRYQQUIvD/2gAMAwEAAhEDEQA/AN9u1EpV+7XhWpNBQ+zzqCPhVTYdx9Ge7OnO7Xm7UjEoYccqmsU0e1Oomh7mDXlHdQKgUIKsW2K44M8GqJw7jt+/bRYUF2sKp+ko7yBVwsWhrcB/dBb+kUDh33GBdN4A5g6Gn6e0Nse7aA8h8BVJrsTsEt4ZD7qXX7kj+oiiE2cx0sH+JwPQCvX9pW4Ko8z86pf2guHiB4CnaDZf+Rrp0Fpf5j86gmwbwaWvqqdiiZ8QIHjQdzbFw/SPnFC3MUW1JNGQUx8dm2h7+Ic9m/HoDUTZwS69Y9u8fUCs8bleUZBiaP8AKOFXS3P8I/5GvD7Q2x7lr4L8AazwWpBKMmGI6u+0z8EUd5J+EUMNv3f2R2Bftml4tGprhjyoHSDjtu6fpegHwFVttK4fpt5mq1wbHgasGzn+qaYqRU2LY8TUDfNXPgWGsDxFDuADEie+ix0cbprzeqJIrgZ0DHuBqhEprqmti4dLVw/wmrFwF46WX8YHxp7DQPXb1evhrwYKbcTx3gYPLLjRq7CxB/VjvLfIUWKgKa8imX5AuD3r1te4T/URXn5HQe9i18NwfM08hCzcrqZfk7DccS/8w/trqeYUWRXkVMV0VgaDD8VUpb4FiAfPPWvG2aCzgHJQDprIP2VZatqbduNd5ZgwdeMeFX9FFxwGYdUdunawJ406Ri+RWdnmFOXWyEH41TcwZE5ZDIntpmitu2oYRvZSO09tRvs27dkDIg5E/CKWIZMUthyNR8qjuxrTzFN1mlD7h5dnKkO2QCggEdUcxwqWmiozt0egjmK8ewDqBWbGz1YmWuHM/wCo448gaJt7KUZq95D+zcb4ExSNLGdzBLwkULcwjDQ/Ko2WuRIuHjkwBGR5xPrUjibg1VG7pX+6gdgzhhqPLOofjEa0UcUOKsPIj4z6VB79s6sB+8N3+oUBo8s4peRPlWkw2yHjO1HfcHyU1lmsqdAPCpsxAAJPmapOhNGv/JUai2O9mP2V6cIg1uWR4fa9Y5V7/OibeFPI+pp5Bi/pob9uzH/5Cg8wqn0ivLN3DgZ4hyewFfgtKbeBP1D/ACmiLeAP1PQUZCoYNjcNxa438TfbVf49hOFonvE/E1UuCb6vwqYwLcvWnbFSJflayPdsT4D7DQl7ay7wZcMojsGfoKK/Jrdnn/ioHZ5mMvWi2Gir/qC6Pds2x4f5Fc3tBiT9FB9++rPyf2j1r0YDt9P80bDQK22cUfpKPAfZVTbRxJ1u+WXwFMBgB9b0rjgl5n0+ygNCa695jJusSNMzl3Z5VRctudXY/fvp62FQcT51D8WTl6mgYgOGPM1A4btPnWgayoIgcas6NR9EeQoGZv8AFx9zXVo/AV7TAsXSuqFk9Udw+FTmkBcuPsELbYjfVgSCpjiwG8RByjjyou5icOt2DcVepoG3QJI4ggf+axW29opbvCekBENvKqkZiNSZpEMajsz38U13pAAfzL2xIjP8zI0yqX5EifXbPqVh0ZLe7czLDRw2pnKZ5+tWXbTfnetPujMD5Rz9K+aWto4cXN8Yi3vShAZyuVtg0HeAOZnSPnTbF7XvtBtXgQ0Sd5IIK6qTk2YPHic9KF5Ykvxvo2t0uGOYP5snQrxGmZzpVti2xVZA91RkZ4HsFB+z+0brFhfuH3d1SOjjtmBPLzNOL+6VE3A2QESJGvKm2mtCSakZJ8I29kxE5nzH201u7L6xi6yLvkQUmANM21+VemwCWMnI5Z9o4U8IaR1R+kbjxIPZ20oKyvI64EdvZ67oh84JIy1B0rn2a0wCDnHL6O9TW4DuwV+gw4HjrrUTbXe9wjrDhoN3IdWdDnlV4oy9khE+CflOQOX7WlL76CYOoPkQa1aIsD3tE+tzzP2elVFBzzg/E1LjRcfI26ZlbzLvyzAaRJjgOdEJiLa6uoppibAOoB76UXMIrX0VhkVJyyzE8RWUpUrNVsNtbXs5QzGdIS4fgtGLtm0oAJfSckbj2xAquzsfDiPzcxpLNyjnRK7Osfq18ZPxrL+xEvBlF/2qw6AFiwmQJ3VkiJjeYTqPOoJ7WWSJCuRzDWj8LlF3Nm4dgA1m0wEkBkVomJiRlMDyq21g7KiFtWlHIIo+Ao/sr4HrAT7V2vqt4/4mqbvtkBpZJ7d8D5U7VEGir5CvLREsYGo4fsrR/Z/A9Znm9tm4Yf8A+T7Erwe1NwiRhzvcRJ3Y4QQsk+ArTm7UCxPOj+w30HrRmG9osSfdw3o5+AoHF+0ePA6uFnPhaun4GtkHM1G49Hul8DBGLw22tpPM4fc/9lx6s1XHE7QJGq9u4vzrVs9V3Gy8R8aPcx4IzaWcafevXP8At2V4eNS/EcUdbt3+dF+C1oC1eTR75fB4IRWdl3wd7pbp4Q17eHbkUy7xnXt/2aJURduM3HfuvA7BGZ9KeBqsBo90gwRlT7IH/wBP+a9/dXVq5rqftkPBFeGbqL+6PgKtobBmUXuFVbIxpu2luEATOQM6EjWuoxE3tAg6bNZ6o4DtpQQqoAwYZnRScpMaDlFafamHLOCCPdAz7zQbbOJyy9a5prbNYsyOPuWjADGQQYKOOIP1a0exYNteW6CO786ONV3/AGcctIKeJbgP3aYbM2e9vqsBkozGh610wJHIrWa0ypO0XNhVLZqPfPAcjSDH4YAErKnsJHDsrU2kLQRmN6ZB5CDUX2cpSN0kwQesdSI51pKKl2Zp0ZvZBYdKGuv+jmS7dWDqJmD20XhMWwndvkwRowaNaNGy2V3IX3kcASTmXLL3ZEDwqu3gHX3goJjiBp31ko0W6YPi9t4hFO7dJ4ZgRmROkU42Nt261lWuQzFmkhTHVYqMgeQFKMZspnEBR/MvPvqzCbO3bSK6wVL5SMgzk8D3VcJNMhwi1wPfy9H0dI+iw0Miqbm3CSOrrlx7Ty7aye3LW4+G3WYTiEUgM0EENkRMEZCvG2q/40bIUbiqu8TrLAkR5Cts20R64o013H6ZakDjx8KGF789bn6p+BoO/bLlCGK7h3iM+tmpg5jgCPHwI2Nxwt3rRIY5bsKJMt1RqRxIrPyW0y0kqNUt6pi7WcG3QDHQ4j+Qf3VI7fA/0b/8q/3VyYS+GpoxdqQu1nD7QAAHormpEdQERGZltDPoah/1KP1Tfz2h/wA6MJfAs1Iu1G3czbv/AOK1l/8AqkD/AEj/AN2z/fUcP7Vq2/8Amn6pEwyMM15gwdKrCXwDXdLUunE8O3OskfatYMW2mDExE9sGvf8AqgDJ7ZLDJt2AJGsTnFaQyiuBNWal70nXTL0n7KhcuZeI9SKzJ9qliejbMkajgAfnVZ9rF/VP5iryl8FSNMWqF1svEfGsyfbBf1T+Y+yuT2qDkKtpp3l+kOLAfEis8WFo0m9XBqTDbJ/U3OWh+yp29rMQx6F8gJ7JOXCeB9aagwsbhqtVqz35ab9Q/mf7amdt3AoPQMZJEScojXqcZ9KeDHZoZrqzJ9o7v/6z+Z/srqeDCxthLwFtQdRlHjVdhEtIttSYDLrJ+kJzpfc2SCRNy4ZOu+Z86jc2WojrXDmBm7cSBz7a39mzPEr25twpirNveXot3eaQMmJI945jRfKlntulm5hV629+cTcKy8dbrEAa9QvTq3sK0MwpHczfbUm2JbOqk95Y/Oh+SxesWez+y7IwrBkZRcQreUlwSFDAkKcxIJ93nWP2bsa70lthaCKG3wCQrKASRO8d6YC651v19ncPM9Ek84q0bItD6AozHj+mR9otl3bt3eRhuhWAG+BLdLcbIbw+iynTsozF7TUWbEbxZbKAgpdGYAy/RnPvrRWtlWs5RTBjMA/RB+JNZe9tS6puxs8QkhWgtvxdVBkEESpLeFNb4BSwdort4V2w34u7BB0vSdML1pokRuwHHHt8KliA9vDXLNm4XcXmKMGguiooVuMKzRrVK7ZxZjd2evjZufHLurU7EUuitcsrbckgruxlugkwcx1uB5VUtIhbZl8J04wl5GuOLhxBZT0oJZM4Khn6q6dXs51o9kXkS3uNdDQxgs4JIhYOZ7+VP7dheQ8qB25bxAVfxUWw28d4uJG7HDPWY9az50XwJdusHbDlCG3L6XGgjJVDScznqNOdC3cM34x0qMu6yKLiyASyb27mf3v9oqzEjahZt25YQSd2dzSctVNaXZV4i0ov3LZu5726RrOXLhHAU6pcgmKRcaMonvn4ClG1dmXL17DuD1LbAusOQw3lOYCwYgx31tmxdvn6H7Khax1s6Ge4H5+FRsNGTxGy95srbAAiDuNn4bsiu/IzfV/2sPiKYbU2El53c3sWu829uo6hVhQsKD7oyk9pql97DhLFm5e4mWTpS29J1VCBARvMc6HBclKbF93ZkZEQe0UM2zxzHkfsrQvs3EsZN5Ce1Qf+NWPs6/8ARdB3op+KVCihtsy7YAcx5GrfZ+0JvgzAZBIH7AMRPbWitbLxTGOks/8Aatf/AF0yXZd0D3rYPGEUfBRWkFWyWzNWNnhgQs5TwUc+bVO9s2TowJG9uhQ0T3NWgfZdw63Z8P8ANeWdlEGelcHMdXLIHT786tJUK3ZnLey2MqEumDOVv6wHDe7K9ubFbP8AN3hP/p8v4q0NrZ46S4C7mNzVuYq38n2xw9TSUR2Yj8TKiOivmTo1vdgrvCZDERmang0AfO24IjVZBzGWU8qY7R29ZtXmsCzvMoJJJAGQQwNScnHLSi9l4tL9hbotKpLlYEH3d7jA7Mq0wpcGbewXAWw/WICkEQCCDChYyIy5d4PCmFjBwjrunPSFJnI9kD/NT2bi8QwTpLaopt3DcAEbriNwCTPPnpR3tES9vcW90TFvfBzAg8iD61XrSYZtiC5s4jIqRxzy1y491D3Nn9lNNpY8O82+sAApPDIkmMxpNB9Ix1WOeemXY3PKsGkjXJitsEZ09a6jGXPh6/bXVOhWzQvj0ygkwfqtyPZ3VTitoKBMNAKkkgAe8OZ7KkqDPv8AkKB2rbBWDMEqMgTx/ZzoSVgxh+VRJAVpESCUGumQY61G/tMqJKgDmW59yms7sbZNguCE3t3rktbdZfMBgX4gFhlT3aSL0bFgCACTOegmm4pME7BW9qbf1rfHMMWEKYJkLETlPPKo2/aHfYKuZO7pauEZicyDkBGZ0zGdEYbAIFUEAGFyyzKgeedF27AGnb6mTQ8fgtkLL3JbrAZjRf2V5k9lWBbn1yO4J/bXtjVu8f0irwKVgUdG31284+EUPftNEhmndIEs0SQCMgez0phFA7UxiWbXS3DCqQT4gqPUiqTEBbPsX2cm4y7meW6d46iN4tlmN7TRo4SaruzLjPHSlQQTCpby8WUn/U/2LR2wtqriUZ1UgK27nGfVVgRHCGHlRV/qnf5SDGZ3TEkDjmAe6dTTyoErKdnbO3B1nZznruwMycoUd1WbR2eLgAOn2kfIVRd29YVWJfT9lh4CRFZ/bO0mY2Gs3iqb3SNbl1Z5uh93qj6u8N08xNCb5BqhvtXA2VRN5ECKQSCJH0nOR4lvMkUfgLVlI6NUUtpChSRMkaazMjszrNY/brNk1qF3lJgyYBBy3ozyHCqLe0bhKlQQd4QoYRBAVjOoyAyBjqjiSSW2FI3cVTiWVc2MDSdNazeJ2n7jNeC7hJyMTKlesPpa8Zzz1pbtDbllgQ1xnGeQZuHMA/Ko2PRvVOVcpqu0ch3CpTUjC8E3WPd8xRDGg8I2Z7vnV1y8BqQPGto8EvkkxqkN8/jVFzHLwk9w+2kuK9orSyHcWwJkkHgxnMaaeRpgObLfnLv8H9NdcvAamK+eYnbDuGbDb9zecqAL1wE8j1mzyU5Gdeym+wLOKDb1woLZ1XeZ2ymN2T1RnPllydCsaYvCWCxumyGYAksV4QJ1zOQHDhS/G7djdtpZfKG91kEhtxklgBIk+VOjnl98opTtUhXSIzfpGk5AKbYc59hJpr9A7F4jEtbLNFmJO7IuyqhSQSIALSwymIBz0otMJ0aAXbj3ZzYvukdVWI3QFEcPIVVe2mp6W2Ad63MyDukhLbZETl+cQc5nIxSxtrIybgbIMw6wed1g24JUHrQI9ecW3oSRFsbbtFgRuiZCqpGoB93UcO+arvbUtMNT2ggiDOmY7qX3b4fM2t4/WkcspmhLltvo27Y7GkH/AGkisXFl5IcnaVr64rqQ/nP1dr+Z66op/wDMLPoli5J9fDhQO3sctlVYiZYQJj3ZcyeGSmltjbhyK2XOUZ5DLTMTwik+3NrG+Ar2t0AyIMnNWX4MeHGqx2Sm6NBsf2lF68tsIAHRnDh97NGClSN0cOPZ400xjdIejGYBm4eAAz3O88uAJ7JwKPakN0l5GAKgDgpMkBo0nmeFF2sfcAhL5CjQHcEeVDh2NSNccUnToN4SAwPZO6flRmJxiWwSxgAT95rDb5LBmuseUnKDyjKrGvLB4g5HKQalxHZpMJ7Q2GYkOIKqYkEgxmDE591GHbtvgGPLQfE187foATFsHuj5Z1xxwTri2Fge+x075j7mqxjRNyN/c24eCDvLfKPnSja+0He3BVGEiAVnPgczqOYis2No3291G792P6h86W4vapDFHL741WNMgeJI4jSkoUGS+mhwZKbzF1QkzAJHAZ5MM+3sqzE7XjJm3u9mHlvTWRw183LgQAgGSSSTkOwQOIFS2hZa1uhWzPIDQDMz3wKrF8iyQ/ubatLpanLXIDzIoV9unIm0qgZKWmAdRmBHCkWDtsbtssSQHzBJP0Wj1iidt4xYhyAFfKMyYUjOP3qajoTkGflq9dcqGQKBvE7gIEHmc/8AxQeM2g4LAs1zQTvQsnWI11HlS/CY9etuMJIiCpzjgMx86hiLtwCAEyjmePhxopCyY02JiCDduOw3iAF32J0ZwQJM/V8hSPal8G68vKkkxJIzYmI7or2zh7jZs2UnLPWTOQ7ZpzZ6K0zWuhw7BFQy1vpHuMwzM72WfAZDLKqRJ7h9uP0tvcuvChVjeYSDAJic+819pa3vSMx2gwfMV8o2dba5pgbKrwY9Lb8ouj4V9YsnrGs5VaNIXQp27dewim2Gdi6iJJkcQeyAfKs/j9sYtLq9FZLi5kFAMArxI3TE7wJMwIGfGttfE0LdtkAFAN4aA6EGJE8DkM6tDYu2YMYLl38ZNjcy6Pot6deO8AdI8arvbLDECAFO9vD6wJUwY1zHH5UX+N3JO9YYdoZG+YNSTGrmCtwf+27eqqaFyAowuDRcRCIqoGQBVAUCbV9jAGQ0HnT96U7OAbEOwZSu7kPpBhAO8pgjI8uNN2cA8zUt0VyKvaDGNZw164kbyW2ZZE5gZZcaV4zbVsurAh90QdYltwnOII93Tt5UVYxajDguxaQxgksSN9iJ3uA7eVZvEdIxuPbFvc3xpEA7qADLwPiTxqlbJboKF2UuXhkhlUPSvByVY1g+6RmOAmYBoLdLEN0Z5ajKJyH+DXiXLwy3bZ8SKYqGhS0AmMhJA8Zzq9EZWCWLDqOruqDnukZ6Aagxwohz3ef+KsvgzwPhHzqhx2ev+Kzbs0SorPcK6kF3G3HYsjDdkgRB90xr4V1FE5jJPaLEkAW7J72DKPLeihcXhMTiG3ri2lPMTPplWnCCpRSc2WoIz6bHvH377dygL8K9v7CthSXZ2gHMsTHI+dNcRtG0nv3EU8iRPlrQj7St3VZUJOWeRGUgce+ptjdC0X1UAAuYAAgAaduRqt8ROiA9rEtRS2RXpUVSRDbALl65GoHcPtpGGuOpYuzEMTBJIlTIy8K0GLvKoO8QKzOHx6KDqesTkOBPbTIZ9Je6d1WSN0wTInJhkR3Eg+FZP2nIXFyYAKTnlwUfKkv5aclVD3AoyC7xjsymOVVXVN5gWLSQ2oiIM5RlGfCtJOyEN8JtFA4Kw3VZYBHEqePcaox/SMZSF1nQkye7kB5VTh9kqDJE507wmz3uELbRnPICazbLSszqYa8xzY+hGXZpRwwSlTME5GYjUTwre7J/B3iHzuslpZ099oJyyGXrTw/g5tid2737ybxOUCOtujxU06bCkfM8DslyC1u2xVfeYKSF/ebReGtE2tjXLp6q8RmchrX07/pchAItXI06TeYA81HuJxmFpNjPZi4uYwNu8c4K3+jI7pYDz8+FLFlf5E2C9mFUQ7FsyfqnMknj2+lNsHsizbzS2oP1oknxNV7M2feR+vh8VbAXU31ZJEfRt8dYBJGfdUcbi3F1lD4i1Gm/YDpp9F3zInjoD5UnFjVDFlrRWW6x+/CsVv4kTNxWPbbUf0Ba1Fm91j9+FQ1TRYZduxXYdtCaDvPnULeLAGca8e6fDSqTTdMmS0WXMSv5zdYEqG7xEj4ivnvsVtJlt3uusvc3m33C3WER1ekyJyAljWjxGM6N2Y7jrJLKSJiYMGPj5xQm2fxS9b6Tdt3N0FVVVKmQYBlCDu5TBkQa1xvgm3oLwe0bcuJNsbxI1OTWlRvziyJnPXWDQeN25eXK2ysvBmSGPeQQsdu6DSOzjraz+bI5Z6ZAQJjLKrkxtvOAROun21OK7DMNXdNi2oEPA6Q5kHLMCSePOcqHs3CqsgORafKKlbugqAJn4DPXtrktEa1pZPQThkk0bcGlC2KJmokNHjLSL2jxEWnCmMgCeUmPmPOmm0satq2zsYAE1iMTj2fDb7fTdiRqIBIA7YgVMI9scpUgOwj7o3W3V4DPTwPHXxrqEtMxAIDntA+yuqjI2/T4xwQAlvkcpHnOfhVZ2Jcf9NiHb9kEx5aelEYnbllNXB7F63wyrwbTLe4vix+Q+2oSb4Ru8e2e4fYdhNFnvPyED0ot7aqjBVC5DQAfSXlQv4pecSbu4OSKPic/WhcFZ3WuySxAKyTJydacotbYlJPSLpoe69XMaDvPxJipTBgOKwgYywBPaAaV4bCAgkiesR5GjsTta2vHePJc/XSlS7SYAhVGbFpOepmq2ZuhvYwyrmFHlVOLvhrqZiYYGIykADIZChdqozOAm8V3VyExJmo4XZrKQzQoBnM6x3U6FYTidr7rEKhJBIk5CQYo72PvvcxXWj9G2g0zU1Zs72KxGIO9aB3GMh2XdWDnkWOfhNbPYPsgMKVZ3Z7kMCRASDlG6QST2z4UYjtjLCMw0Zh3Ej4UT+Uby6XG8TPxqfQ1XcsnsqnGSQ7Rfa25eH0ge9R8qKT2juR1kQ8OI+BpV0J5ffwr1lpK+w0eJcUb0vfJZixLXA57AJXJRwA+NGYLEWrbKwe/IBG6xG4Z/ZXWljLUyKSdux9UG47bwuSAFIiJYAyP3TlxpfhdqpvmWGWuemVZm82rFZgmJExzI8qu2LgFdGuzJumcyRkuQiIMTNOcc9R5FGVcmlxOPB91ge40Mt+DS19nH6M+DT/XNUNYvifcPfZsj1top9ayX8efbK9iHYYtwqa4NTqqnvArOkXh9FR2zeEf/IR6UYPxkAEEQf2z8ChqX4Zx/SlNMars+0Zm2uvID4Uk28bSWne3bBCQS2cGWCwM+2jsCt27KuYXUxGfZkB60L7ZlFwu4wbdZ1WEIBy685g/VFXDxy5ehOXwyI29b42fER9tFWNvWDkekT+Ix6RSi3h8LxbED/t/20fZw+CGrXD+/PxRRV6EnIf4c743rd1iOck/GYolbd3hc81H2UFgcbhkXdR0VdYgjPvIE+NQ25tlVst0TB3IjqkHdXISeUyB49lTsu1Qi9qdsC5dFpZZVImI6xGpPClgsHdzncAkQZzY6RoNdNar2aC91VIADGT2wCx+EeNO9sXJVVQwVaT5QAo7JnwNaJGDdsViODH+T/NdXmddQIltDDhRkBJ1POtHsjNVPYPhWevWmuame7KnmynNtFDLoImRw7zVRaT2OrNTaMIBWfxd7ozeaJhS0c8gT6zVrbdWIRSx7Ot/RNJ8aW3LkgqXnI5GH1y1HLwqfJJMqOhVifaC63ugIPM+ZpZcLuZYsx7TNM7Wz+JNEAIumfd9tRaXAtvkU4fBFjEqvYdY7op5sn2We8fzavc5lV6oPa56o8TVBvn6IC+p86ts+0mOw46mJcINFJDgDgAtwGB2CqX6Kjd7P/B6zQb1zcyAKoSxOXE5KD51rNleyuEsEFLKlx9NwHaeYJyU9wFfMcD+FTFL+kSzdHcyN5gkf7a0OA/C1ZP6XD3U7UZbg9d01aSEfR2mgsdY3gRn3jWkuC/CBs+5l0+4eVxWT/cRu+tObO0bV5Zs3bVz9x1b+kmqASvgrg0ut/EqkegB9arZbw/Vt/Mn91PxPECq3tjlTsBE2IuDW038JVh6lT6UDjsYDHVcRrKHs4kR61p2tCqLlgGhsDJLjlgwwJ1ADR4GJg65xXuFxbm4QSu7AgB9+DnIkqOQ56+A0GI2craqD3iaWvsK3wXd/dJX+kioGZLFbTRVOR3s17JOhP350z2TiLxsoQ6e6ButZTKBAEqFbzNKcVsS8rncRoDGMpBzkHPj265032Lhrqgi4u7PWyIKzxA4jhl2UlyNfoSb13ilhu7pUP8AWw9K78bf9Sf4bwI8A1sfGiGt1SXX6w8xV2x0iP5S+tbvDuRX+FyvV2jaDHrsg169u6on+FG+4qZSq1w4By+A+yaLYqQ9wawgIg72cjQg6HPPSlu3LvujvPw/zTnDL+bX90fClG1sMHfMEkCIBz56TROOURxdMStaRtUU94Bqp9nWTrbXwy+FM/yZ2XB4A/bUUwEmBc631WEHyMVyvxSRpnESYjY1qMgR4n7aU7btW7VlgMi5UayTBB+ANbJ9kXOY9f8ANYv212VdQo7Fdz3QJz3jJJgjSAvpVRjLsmTjWhXsO4OmUzorHPLhRWNu77HczAGZnmTPfwpXhLcGZHoY8DVzjXiCSY17p51oZFgY8q9rwXhxmvaAHpvKwhLBjiSVtDzQEnzoa7eVPea2pGgVekb+a6W9KXNib1wxMD78avw+xSc2M/fnUVXJd3wRxG3mOS7xH7Rkfy6DwAoUdLdzZiP8aZU8t7HUaSPWpNst+EN6H1+2pU4BjIWBCdTNTW1RrYYr7wI7Tp4VwTlV2KihLdX2Leef3zFS3eJ8Klnw1pPguPJTewFs6qNOXZQ1zYqZxI10PKedWtiLgmUB/dbs5MPnVi7QX6QdZnVSRnPFZFZ/6RpUHyK22MYlXy7R9lDPs1xnAMcQc/WtFaxSMOqynLQEcjwqRUZ+PwFVmyX4l0KsFtfHWiAl6+vADfLL2CGJWndn2+2hayuBXjjctR6290UPdtjq/vp/XTTFWq38dzVmU44ugnCfhV/W4bxt3P8Aiy/8qc4X8I+Cf3jdtfvIT/8AzLVhsVh1Oqg94pViMEnAR3Gm7RJ9lwvtFg7sBMTZJOgLhT/K0GmYtAiRmOYzr88nDZkT517ZZ7RlLhQnirFD5iKWSA++PYqm7hstK+P4f2qx9uAL9w/vbtz1cMaZ2Pwj4oe+tpx+6ynzDR6UWh2bO9i7QJDOqxkd/qjzaAa63aRh1CCP2GMf7TWZs/hFQ/pMOR2o4b0YD40QPafZ13N03T+3akjxTeqrQh2MEAZHwB9SJ9as6Ol+HxGDcjo8SFPAC8yf7GYD0pimz7mqX2I7QjDzCg+tOgD3xW5bXixACjmfsqWGUx1szxNDjZzyGLbx0gdXL9nlRCWU4o3iGb4TVWBebdB4l0YQRI5mFAPME5+IolsLbYQtok8DuEQeBlophawSqBCgHsEUgFWDttu5knPInl46jtr5z7X7R6W+YAZLYIHEQDm3eSD4AVuvbbaow9ndXO7d6qAa9p9QPGvnOMtG3aYH3ohvEjIdgqJutDSFOIvhhuhFE8YEwO2KkD9lDxyNEWpyn0yqBFu5XVIV7QMLUd1TSRoSDVvR9lWKtIZOzi3HI0WmPHFfI/GaDCdle7lZvxRfRakxnh8QGORXxyolsGjaqD3UkFvy76ttOw91iOys5eHuLopS+jBtkL9Ekd+Yqi5spwMobuyPlV+Ext05QG+/OnFvhvCD2H/ArJz8kNNlpJ8GMc5sOIyI4gxxFekD4UJjNn2989WDJGWXOqhhXHuXW7m62naa3SVCt/C+/hUYZgHvE86pOCj3WZddGMeWlRa7eAzRW7VMa99eflID3ldddRln3VSsluJPEW7oU/nCQOtmonqmciI+FanE6VmbuMRlbdZSd05TB8jnWjd5UHmB8K6P475M/LWqFWKFLL9NMUaV36cyAJfePcaFxug8aJQ9Y9xofG6CsexjLlXFakBXsUhg93ALy4cKofZ/Immt4qIlgJUkSRnXhTM+FFl4oSvgG5g+lRtJcQym8p5qYPpnT0pmMudVdHkKFIlwB8N7T4y17uIu/wAR3/6wab4T8JGMWN7orn7yQf8AYQPSlhtD1Pzqn8VUxkPvNXmxYs2mF/Cuf9TDDvS5Hoy/OnGD/CZhXIDJeQkxJVSM+0N8q+XNgB2jxpvsTYCOodmaQ05EQYOUyKam2KmPzizisRcxLDqgm3ZB+iqmCe8mfM0h26/vdrfMn5VowoUQBAzy7zJ9ay22QSYGfWJ+NEh9Cqaut1Tuka5HlV1qkSXV7XorqBjK2auujSurqRR7b0NTfQV7XUDLKmBl411dSZRo7SgAAAAV4Na6urzO2bmKxX6Rv32/qNeJ9/Kurq7ejNHcPD5GoHQ+Pyrq6qBgW1LSgSFGvIVprX6NP3F+Ar2urp8BhPkX4qld+vK6iXJIADmfvzqrGaCurqz7GNVr2urqkoF2lbAmAB3ClV1yvukjuy+FdXU48Ey5H2znJAkk99EjQV1dWbNlwVR8T86rXh9+ddXVQjhr4Votg/ofE/GurquHJLCrlZXaXveLV1dVSJ6OwI3iQcxyOY8qFOprq6kSTrq6uoA//9k="/>
          <p:cNvSpPr>
            <a:spLocks noChangeAspect="1" noChangeArrowheads="1"/>
          </p:cNvSpPr>
          <p:nvPr/>
        </p:nvSpPr>
        <p:spPr bwMode="auto">
          <a:xfrm>
            <a:off x="155575" y="-1309688"/>
            <a:ext cx="36385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hUUExQVFRUXFxgVFxUYGBkXGhgXFRcYGBcYGBgYHCggGB0lHBoVITEhJSkrLi4uFx8zODMsNygtLisBCgoKDg0OGhAQGywkHCQsLCwsLCwsLCwsLCwsLCwsLCwsLCwsLCwsLCwsLCwsLCwsLCwsLCwsLCwsLCwsLCwsLP/AABEIAMIBAwMBIgACEQEDEQH/xAAcAAACAwEBAQEAAAAAAAAAAAAEBQIDBgABBwj/xABIEAACAQIDBAcEBA0DAwQDAAABAhEAAwQhMQUSQVETImFxgZGhBjKxwUJS0fAHFBUjM1NicoKSstLhQ6LCFpPxY4Oj0zRUs//EABkBAAMBAQEAAAAAAAAAAAAAAAABAgMEBf/EACMRAAICAgIDAQADAQAAAAAAAAABAhESITFBAxNRYQQUIvD/2gAMAwEAAhEDEQA/AN9u1EpV+7XhWpNBQ+zzqCPhVTYdx9Ge7OnO7Xm7UjEoYccqmsU0e1Oomh7mDXlHdQKgUIKsW2K44M8GqJw7jt+/bRYUF2sKp+ko7yBVwsWhrcB/dBb+kUDh33GBdN4A5g6Gn6e0Nse7aA8h8BVJrsTsEt4ZD7qXX7kj+oiiE2cx0sH+JwPQCvX9pW4Ko8z86pf2guHiB4CnaDZf+Rrp0Fpf5j86gmwbwaWvqqdiiZ8QIHjQdzbFw/SPnFC3MUW1JNGQUx8dm2h7+Ic9m/HoDUTZwS69Y9u8fUCs8bleUZBiaP8AKOFXS3P8I/5GvD7Q2x7lr4L8AazwWpBKMmGI6u+0z8EUd5J+EUMNv3f2R2Bftml4tGprhjyoHSDjtu6fpegHwFVttK4fpt5mq1wbHgasGzn+qaYqRU2LY8TUDfNXPgWGsDxFDuADEie+ix0cbprzeqJIrgZ0DHuBqhEprqmti4dLVw/wmrFwF46WX8YHxp7DQPXb1evhrwYKbcTx3gYPLLjRq7CxB/VjvLfIUWKgKa8imX5AuD3r1te4T/URXn5HQe9i18NwfM08hCzcrqZfk7DccS/8w/trqeYUWRXkVMV0VgaDD8VUpb4FiAfPPWvG2aCzgHJQDprIP2VZatqbduNd5ZgwdeMeFX9FFxwGYdUdunawJ406Ri+RWdnmFOXWyEH41TcwZE5ZDIntpmitu2oYRvZSO09tRvs27dkDIg5E/CKWIZMUthyNR8qjuxrTzFN1mlD7h5dnKkO2QCggEdUcxwqWmiozt0egjmK8ewDqBWbGz1YmWuHM/wCo448gaJt7KUZq95D+zcb4ExSNLGdzBLwkULcwjDQ/Ko2WuRIuHjkwBGR5xPrUjibg1VG7pX+6gdgzhhqPLOofjEa0UcUOKsPIj4z6VB79s6sB+8N3+oUBo8s4peRPlWkw2yHjO1HfcHyU1lmsqdAPCpsxAAJPmapOhNGv/JUai2O9mP2V6cIg1uWR4fa9Y5V7/OibeFPI+pp5Bi/pob9uzH/5Cg8wqn0ivLN3DgZ4hyewFfgtKbeBP1D/ACmiLeAP1PQUZCoYNjcNxa438TfbVf49hOFonvE/E1UuCb6vwqYwLcvWnbFSJflayPdsT4D7DQl7ay7wZcMojsGfoKK/Jrdnn/ioHZ5mMvWi2Gir/qC6Pds2x4f5Fc3tBiT9FB9++rPyf2j1r0YDt9P80bDQK22cUfpKPAfZVTbRxJ1u+WXwFMBgB9b0rjgl5n0+ygNCa695jJusSNMzl3Z5VRctudXY/fvp62FQcT51D8WTl6mgYgOGPM1A4btPnWgayoIgcas6NR9EeQoGZv8AFx9zXVo/AV7TAsXSuqFk9Udw+FTmkBcuPsELbYjfVgSCpjiwG8RByjjyou5icOt2DcVepoG3QJI4ggf+axW29opbvCekBENvKqkZiNSZpEMajsz38U13pAAfzL2xIjP8zI0yqX5EifXbPqVh0ZLe7czLDRw2pnKZ5+tWXbTfnetPujMD5Rz9K+aWto4cXN8Yi3vShAZyuVtg0HeAOZnSPnTbF7XvtBtXgQ0Sd5IIK6qTk2YPHic9KF5Ykvxvo2t0uGOYP5snQrxGmZzpVti2xVZA91RkZ4HsFB+z+0brFhfuH3d1SOjjtmBPLzNOL+6VE3A2QESJGvKm2mtCSakZJ8I29kxE5nzH201u7L6xi6yLvkQUmANM21+VemwCWMnI5Z9o4U8IaR1R+kbjxIPZ20oKyvI64EdvZ67oh84JIy1B0rn2a0wCDnHL6O9TW4DuwV+gw4HjrrUTbXe9wjrDhoN3IdWdDnlV4oy9khE+CflOQOX7WlL76CYOoPkQa1aIsD3tE+tzzP2elVFBzzg/E1LjRcfI26ZlbzLvyzAaRJjgOdEJiLa6uoppibAOoB76UXMIrX0VhkVJyyzE8RWUpUrNVsNtbXs5QzGdIS4fgtGLtm0oAJfSckbj2xAquzsfDiPzcxpLNyjnRK7Osfq18ZPxrL+xEvBlF/2qw6AFiwmQJ3VkiJjeYTqPOoJ7WWSJCuRzDWj8LlF3Nm4dgA1m0wEkBkVomJiRlMDyq21g7KiFtWlHIIo+Ao/sr4HrAT7V2vqt4/4mqbvtkBpZJ7d8D5U7VEGir5CvLREsYGo4fsrR/Z/A9Znm9tm4Yf8A+T7Erwe1NwiRhzvcRJ3Y4QQsk+ArTm7UCxPOj+w30HrRmG9osSfdw3o5+AoHF+0ePA6uFnPhaun4GtkHM1G49Hul8DBGLw22tpPM4fc/9lx6s1XHE7QJGq9u4vzrVs9V3Gy8R8aPcx4IzaWcafevXP8At2V4eNS/EcUdbt3+dF+C1oC1eTR75fB4IRWdl3wd7pbp4Q17eHbkUy7xnXt/2aJURduM3HfuvA7BGZ9KeBqsBo90gwRlT7IH/wBP+a9/dXVq5rqftkPBFeGbqL+6PgKtobBmUXuFVbIxpu2luEATOQM6EjWuoxE3tAg6bNZ6o4DtpQQqoAwYZnRScpMaDlFafamHLOCCPdAz7zQbbOJyy9a5prbNYsyOPuWjADGQQYKOOIP1a0exYNteW6CO786ONV3/AGcctIKeJbgP3aYbM2e9vqsBkozGh610wJHIrWa0ypO0XNhVLZqPfPAcjSDH4YAErKnsJHDsrU2kLQRmN6ZB5CDUX2cpSN0kwQesdSI51pKKl2Zp0ZvZBYdKGuv+jmS7dWDqJmD20XhMWwndvkwRowaNaNGy2V3IX3kcASTmXLL3ZEDwqu3gHX3goJjiBp31ko0W6YPi9t4hFO7dJ4ZgRmROkU42Nt261lWuQzFmkhTHVYqMgeQFKMZspnEBR/MvPvqzCbO3bSK6wVL5SMgzk8D3VcJNMhwi1wPfy9H0dI+iw0Miqbm3CSOrrlx7Ty7aye3LW4+G3WYTiEUgM0EENkRMEZCvG2q/40bIUbiqu8TrLAkR5Cts20R64o013H6ZakDjx8KGF789bn6p+BoO/bLlCGK7h3iM+tmpg5jgCPHwI2Nxwt3rRIY5bsKJMt1RqRxIrPyW0y0kqNUt6pi7WcG3QDHQ4j+Qf3VI7fA/0b/8q/3VyYS+GpoxdqQu1nD7QAAHormpEdQERGZltDPoah/1KP1Tfz2h/wA6MJfAs1Iu1G3czbv/AOK1l/8AqkD/AEj/AN2z/fUcP7Vq2/8Amn6pEwyMM15gwdKrCXwDXdLUunE8O3OskfatYMW2mDExE9sGvf8AqgDJ7ZLDJt2AJGsTnFaQyiuBNWal70nXTL0n7KhcuZeI9SKzJ9qliejbMkajgAfnVZ9rF/VP5iryl8FSNMWqF1svEfGsyfbBf1T+Y+yuT2qDkKtpp3l+kOLAfEis8WFo0m9XBqTDbJ/U3OWh+yp29rMQx6F8gJ7JOXCeB9aagwsbhqtVqz35ab9Q/mf7amdt3AoPQMZJEScojXqcZ9KeDHZoZrqzJ9o7v/6z+Z/srqeDCxthLwFtQdRlHjVdhEtIttSYDLrJ+kJzpfc2SCRNy4ZOu+Z86jc2WojrXDmBm7cSBz7a39mzPEr25twpirNveXot3eaQMmJI945jRfKlntulm5hV629+cTcKy8dbrEAa9QvTq3sK0MwpHczfbUm2JbOqk95Y/Oh+SxesWez+y7IwrBkZRcQreUlwSFDAkKcxIJ93nWP2bsa70lthaCKG3wCQrKASRO8d6YC651v19ncPM9Ek84q0bItD6AozHj+mR9otl3bt3eRhuhWAG+BLdLcbIbw+iynTsozF7TUWbEbxZbKAgpdGYAy/RnPvrRWtlWs5RTBjMA/RB+JNZe9tS6puxs8QkhWgtvxdVBkEESpLeFNb4BSwdort4V2w34u7BB0vSdML1pokRuwHHHt8KliA9vDXLNm4XcXmKMGguiooVuMKzRrVK7ZxZjd2evjZufHLurU7EUuitcsrbckgruxlugkwcx1uB5VUtIhbZl8J04wl5GuOLhxBZT0oJZM4Khn6q6dXs51o9kXkS3uNdDQxgs4JIhYOZ7+VP7dheQ8qB25bxAVfxUWw28d4uJG7HDPWY9az50XwJdusHbDlCG3L6XGgjJVDScznqNOdC3cM34x0qMu6yKLiyASyb27mf3v9oqzEjahZt25YQSd2dzSctVNaXZV4i0ov3LZu5726RrOXLhHAU6pcgmKRcaMonvn4ClG1dmXL17DuD1LbAusOQw3lOYCwYgx31tmxdvn6H7Khax1s6Ge4H5+FRsNGTxGy95srbAAiDuNn4bsiu/IzfV/2sPiKYbU2El53c3sWu829uo6hVhQsKD7oyk9pql97DhLFm5e4mWTpS29J1VCBARvMc6HBclKbF93ZkZEQe0UM2zxzHkfsrQvs3EsZN5Ce1Qf+NWPs6/8ARdB3op+KVCihtsy7YAcx5GrfZ+0JvgzAZBIH7AMRPbWitbLxTGOks/8Aatf/AF0yXZd0D3rYPGEUfBRWkFWyWzNWNnhgQs5TwUc+bVO9s2TowJG9uhQ0T3NWgfZdw63Z8P8ANeWdlEGelcHMdXLIHT786tJUK3ZnLey2MqEumDOVv6wHDe7K9ubFbP8AN3hP/p8v4q0NrZ46S4C7mNzVuYq38n2xw9TSUR2Yj8TKiOivmTo1vdgrvCZDERmang0AfO24IjVZBzGWU8qY7R29ZtXmsCzvMoJJJAGQQwNScnHLSi9l4tL9hbotKpLlYEH3d7jA7Mq0wpcGbewXAWw/WICkEQCCDChYyIy5d4PCmFjBwjrunPSFJnI9kD/NT2bi8QwTpLaopt3DcAEbriNwCTPPnpR3tES9vcW90TFvfBzAg8iD61XrSYZtiC5s4jIqRxzy1y491D3Nn9lNNpY8O82+sAApPDIkmMxpNB9Ix1WOeemXY3PKsGkjXJitsEZ09a6jGXPh6/bXVOhWzQvj0ygkwfqtyPZ3VTitoKBMNAKkkgAe8OZ7KkqDPv8AkKB2rbBWDMEqMgTx/ZzoSVgxh+VRJAVpESCUGumQY61G/tMqJKgDmW59yms7sbZNguCE3t3rktbdZfMBgX4gFhlT3aSL0bFgCACTOegmm4pME7BW9qbf1rfHMMWEKYJkLETlPPKo2/aHfYKuZO7pauEZicyDkBGZ0zGdEYbAIFUEAGFyyzKgeedF27AGnb6mTQ8fgtkLL3JbrAZjRf2V5k9lWBbn1yO4J/bXtjVu8f0irwKVgUdG31284+EUPftNEhmndIEs0SQCMgez0phFA7UxiWbXS3DCqQT4gqPUiqTEBbPsX2cm4y7meW6d46iN4tlmN7TRo4SaruzLjPHSlQQTCpby8WUn/U/2LR2wtqriUZ1UgK27nGfVVgRHCGHlRV/qnf5SDGZ3TEkDjmAe6dTTyoErKdnbO3B1nZznruwMycoUd1WbR2eLgAOn2kfIVRd29YVWJfT9lh4CRFZ/bO0mY2Gs3iqb3SNbl1Z5uh93qj6u8N08xNCb5BqhvtXA2VRN5ECKQSCJH0nOR4lvMkUfgLVlI6NUUtpChSRMkaazMjszrNY/brNk1qF3lJgyYBBy3ozyHCqLe0bhKlQQd4QoYRBAVjOoyAyBjqjiSSW2FI3cVTiWVc2MDSdNazeJ2n7jNeC7hJyMTKlesPpa8Zzz1pbtDbllgQ1xnGeQZuHMA/Ko2PRvVOVcpqu0ch3CpTUjC8E3WPd8xRDGg8I2Z7vnV1y8BqQPGto8EvkkxqkN8/jVFzHLwk9w+2kuK9orSyHcWwJkkHgxnMaaeRpgObLfnLv8H9NdcvAamK+eYnbDuGbDb9zecqAL1wE8j1mzyU5Gdeym+wLOKDb1woLZ1XeZ2ymN2T1RnPllydCsaYvCWCxumyGYAksV4QJ1zOQHDhS/G7djdtpZfKG91kEhtxklgBIk+VOjnl98opTtUhXSIzfpGk5AKbYc59hJpr9A7F4jEtbLNFmJO7IuyqhSQSIALSwymIBz0otMJ0aAXbj3ZzYvukdVWI3QFEcPIVVe2mp6W2Ad63MyDukhLbZETl+cQc5nIxSxtrIybgbIMw6wed1g24JUHrQI9ecW3oSRFsbbtFgRuiZCqpGoB93UcO+arvbUtMNT2ggiDOmY7qX3b4fM2t4/WkcspmhLltvo27Y7GkH/AGkisXFl5IcnaVr64rqQ/nP1dr+Z66op/wDMLPoli5J9fDhQO3sctlVYiZYQJj3ZcyeGSmltjbhyK2XOUZ5DLTMTwik+3NrG+Ar2t0AyIMnNWX4MeHGqx2Sm6NBsf2lF68tsIAHRnDh97NGClSN0cOPZ400xjdIejGYBm4eAAz3O88uAJ7JwKPakN0l5GAKgDgpMkBo0nmeFF2sfcAhL5CjQHcEeVDh2NSNccUnToN4SAwPZO6flRmJxiWwSxgAT95rDb5LBmuseUnKDyjKrGvLB4g5HKQalxHZpMJ7Q2GYkOIKqYkEgxmDE591GHbtvgGPLQfE187foATFsHuj5Z1xxwTri2Fge+x075j7mqxjRNyN/c24eCDvLfKPnSja+0He3BVGEiAVnPgczqOYis2No3291G792P6h86W4vapDFHL741WNMgeJI4jSkoUGS+mhwZKbzF1QkzAJHAZ5MM+3sqzE7XjJm3u9mHlvTWRw183LgQAgGSSSTkOwQOIFS2hZa1uhWzPIDQDMz3wKrF8iyQ/ubatLpanLXIDzIoV9unIm0qgZKWmAdRmBHCkWDtsbtssSQHzBJP0Wj1iidt4xYhyAFfKMyYUjOP3qajoTkGflq9dcqGQKBvE7gIEHmc/8AxQeM2g4LAs1zQTvQsnWI11HlS/CY9etuMJIiCpzjgMx86hiLtwCAEyjmePhxopCyY02JiCDduOw3iAF32J0ZwQJM/V8hSPal8G68vKkkxJIzYmI7or2zh7jZs2UnLPWTOQ7ZpzZ6K0zWuhw7BFQy1vpHuMwzM72WfAZDLKqRJ7h9uP0tvcuvChVjeYSDAJic+819pa3vSMx2gwfMV8o2dba5pgbKrwY9Lb8ouj4V9YsnrGs5VaNIXQp27dewim2Gdi6iJJkcQeyAfKs/j9sYtLq9FZLi5kFAMArxI3TE7wJMwIGfGttfE0LdtkAFAN4aA6EGJE8DkM6tDYu2YMYLl38ZNjcy6Pot6deO8AdI8arvbLDECAFO9vD6wJUwY1zHH5UX+N3JO9YYdoZG+YNSTGrmCtwf+27eqqaFyAowuDRcRCIqoGQBVAUCbV9jAGQ0HnT96U7OAbEOwZSu7kPpBhAO8pgjI8uNN2cA8zUt0VyKvaDGNZw164kbyW2ZZE5gZZcaV4zbVsurAh90QdYltwnOII93Tt5UVYxajDguxaQxgksSN9iJ3uA7eVZvEdIxuPbFvc3xpEA7qADLwPiTxqlbJboKF2UuXhkhlUPSvByVY1g+6RmOAmYBoLdLEN0Z5ajKJyH+DXiXLwy3bZ8SKYqGhS0AmMhJA8Zzq9EZWCWLDqOruqDnukZ6Aagxwohz3ef+KsvgzwPhHzqhx2ev+Kzbs0SorPcK6kF3G3HYsjDdkgRB90xr4V1FE5jJPaLEkAW7J72DKPLeihcXhMTiG3ri2lPMTPplWnCCpRSc2WoIz6bHvH377dygL8K9v7CthSXZ2gHMsTHI+dNcRtG0nv3EU8iRPlrQj7St3VZUJOWeRGUgce+ptjdC0X1UAAuYAAgAaduRqt8ROiA9rEtRS2RXpUVSRDbALl65GoHcPtpGGuOpYuzEMTBJIlTIy8K0GLvKoO8QKzOHx6KDqesTkOBPbTIZ9Je6d1WSN0wTInJhkR3Eg+FZP2nIXFyYAKTnlwUfKkv5aclVD3AoyC7xjsymOVVXVN5gWLSQ2oiIM5RlGfCtJOyEN8JtFA4Kw3VZYBHEqePcaox/SMZSF1nQkye7kB5VTh9kqDJE507wmz3uELbRnPICazbLSszqYa8xzY+hGXZpRwwSlTME5GYjUTwre7J/B3iHzuslpZ099oJyyGXrTw/g5tid2737ybxOUCOtujxU06bCkfM8DslyC1u2xVfeYKSF/ebReGtE2tjXLp6q8RmchrX07/pchAItXI06TeYA81HuJxmFpNjPZi4uYwNu8c4K3+jI7pYDz8+FLFlf5E2C9mFUQ7FsyfqnMknj2+lNsHsizbzS2oP1oknxNV7M2feR+vh8VbAXU31ZJEfRt8dYBJGfdUcbi3F1lD4i1Gm/YDpp9F3zInjoD5UnFjVDFlrRWW6x+/CsVv4kTNxWPbbUf0Ba1Fm91j9+FQ1TRYZduxXYdtCaDvPnULeLAGca8e6fDSqTTdMmS0WXMSv5zdYEqG7xEj4ivnvsVtJlt3uusvc3m33C3WER1ekyJyAljWjxGM6N2Y7jrJLKSJiYMGPj5xQm2fxS9b6Tdt3N0FVVVKmQYBlCDu5TBkQa1xvgm3oLwe0bcuJNsbxI1OTWlRvziyJnPXWDQeN25eXK2ysvBmSGPeQQsdu6DSOzjraz+bI5Z6ZAQJjLKrkxtvOAROun21OK7DMNXdNi2oEPA6Q5kHLMCSePOcqHs3CqsgORafKKlbugqAJn4DPXtrktEa1pZPQThkk0bcGlC2KJmokNHjLSL2jxEWnCmMgCeUmPmPOmm0satq2zsYAE1iMTj2fDb7fTdiRqIBIA7YgVMI9scpUgOwj7o3W3V4DPTwPHXxrqEtMxAIDntA+yuqjI2/T4xwQAlvkcpHnOfhVZ2Jcf9NiHb9kEx5aelEYnbllNXB7F63wyrwbTLe4vix+Q+2oSb4Ru8e2e4fYdhNFnvPyED0ot7aqjBVC5DQAfSXlQv4pecSbu4OSKPic/WhcFZ3WuySxAKyTJydacotbYlJPSLpoe69XMaDvPxJipTBgOKwgYywBPaAaV4bCAgkiesR5GjsTta2vHePJc/XSlS7SYAhVGbFpOepmq2ZuhvYwyrmFHlVOLvhrqZiYYGIykADIZChdqozOAm8V3VyExJmo4XZrKQzQoBnM6x3U6FYTidr7rEKhJBIk5CQYo72PvvcxXWj9G2g0zU1Zs72KxGIO9aB3GMh2XdWDnkWOfhNbPYPsgMKVZ3Z7kMCRASDlG6QST2z4UYjtjLCMw0Zh3Ej4UT+Uby6XG8TPxqfQ1XcsnsqnGSQ7Rfa25eH0ge9R8qKT2juR1kQ8OI+BpV0J5ffwr1lpK+w0eJcUb0vfJZixLXA57AJXJRwA+NGYLEWrbKwe/IBG6xG4Z/ZXWljLUyKSdux9UG47bwuSAFIiJYAyP3TlxpfhdqpvmWGWuemVZm82rFZgmJExzI8qu2LgFdGuzJumcyRkuQiIMTNOcc9R5FGVcmlxOPB91ge40Mt+DS19nH6M+DT/XNUNYvifcPfZsj1top9ayX8efbK9iHYYtwqa4NTqqnvArOkXh9FR2zeEf/IR6UYPxkAEEQf2z8ChqX4Zx/SlNMars+0Zm2uvID4Uk28bSWne3bBCQS2cGWCwM+2jsCt27KuYXUxGfZkB60L7ZlFwu4wbdZ1WEIBy685g/VFXDxy5ehOXwyI29b42fER9tFWNvWDkekT+Ix6RSi3h8LxbED/t/20fZw+CGrXD+/PxRRV6EnIf4c743rd1iOck/GYolbd3hc81H2UFgcbhkXdR0VdYgjPvIE+NQ25tlVst0TB3IjqkHdXISeUyB49lTsu1Qi9qdsC5dFpZZVImI6xGpPClgsHdzncAkQZzY6RoNdNar2aC91VIADGT2wCx+EeNO9sXJVVQwVaT5QAo7JnwNaJGDdsViODH+T/NdXmddQIltDDhRkBJ1POtHsjNVPYPhWevWmuame7KnmynNtFDLoImRw7zVRaT2OrNTaMIBWfxd7ozeaJhS0c8gT6zVrbdWIRSx7Ot/RNJ8aW3LkgqXnI5GH1y1HLwqfJJMqOhVifaC63ugIPM+ZpZcLuZYsx7TNM7Wz+JNEAIumfd9tRaXAtvkU4fBFjEqvYdY7op5sn2We8fzavc5lV6oPa56o8TVBvn6IC+p86ts+0mOw46mJcINFJDgDgAtwGB2CqX6Kjd7P/B6zQb1zcyAKoSxOXE5KD51rNleyuEsEFLKlx9NwHaeYJyU9wFfMcD+FTFL+kSzdHcyN5gkf7a0OA/C1ZP6XD3U7UZbg9d01aSEfR2mgsdY3gRn3jWkuC/CBs+5l0+4eVxWT/cRu+tObO0bV5Zs3bVz9x1b+kmqASvgrg0ut/EqkegB9arZbw/Vt/Mn91PxPECq3tjlTsBE2IuDW038JVh6lT6UDjsYDHVcRrKHs4kR61p2tCqLlgGhsDJLjlgwwJ1ADR4GJg65xXuFxbm4QSu7AgB9+DnIkqOQ56+A0GI2craqD3iaWvsK3wXd/dJX+kioGZLFbTRVOR3s17JOhP350z2TiLxsoQ6e6ButZTKBAEqFbzNKcVsS8rncRoDGMpBzkHPj265032Lhrqgi4u7PWyIKzxA4jhl2UlyNfoSb13ilhu7pUP8AWw9K78bf9Sf4bwI8A1sfGiGt1SXX6w8xV2x0iP5S+tbvDuRX+FyvV2jaDHrsg169u6on+FG+4qZSq1w4By+A+yaLYqQ9wawgIg72cjQg6HPPSlu3LvujvPw/zTnDL+bX90fClG1sMHfMEkCIBz56TROOURxdMStaRtUU94Bqp9nWTrbXwy+FM/yZ2XB4A/bUUwEmBc631WEHyMVyvxSRpnESYjY1qMgR4n7aU7btW7VlgMi5UayTBB+ANbJ9kXOY9f8ANYv212VdQo7Fdz3QJz3jJJgjSAvpVRjLsmTjWhXsO4OmUzorHPLhRWNu77HczAGZnmTPfwpXhLcGZHoY8DVzjXiCSY17p51oZFgY8q9rwXhxmvaAHpvKwhLBjiSVtDzQEnzoa7eVPea2pGgVekb+a6W9KXNib1wxMD78avw+xSc2M/fnUVXJd3wRxG3mOS7xH7Rkfy6DwAoUdLdzZiP8aZU8t7HUaSPWpNst+EN6H1+2pU4BjIWBCdTNTW1RrYYr7wI7Tp4VwTlV2KihLdX2Leef3zFS3eJ8Klnw1pPguPJTewFs6qNOXZQ1zYqZxI10PKedWtiLgmUB/dbs5MPnVi7QX6QdZnVSRnPFZFZ/6RpUHyK22MYlXy7R9lDPs1xnAMcQc/WtFaxSMOqynLQEcjwqRUZ+PwFVmyX4l0KsFtfHWiAl6+vADfLL2CGJWndn2+2hayuBXjjctR6290UPdtjq/vp/XTTFWq38dzVmU44ugnCfhV/W4bxt3P8Aiy/8qc4X8I+Cf3jdtfvIT/8AzLVhsVh1Oqg94pViMEnAR3Gm7RJ9lwvtFg7sBMTZJOgLhT/K0GmYtAiRmOYzr88nDZkT517ZZ7RlLhQnirFD5iKWSA++PYqm7hstK+P4f2qx9uAL9w/vbtz1cMaZ2Pwj4oe+tpx+6ynzDR6UWh2bO9i7QJDOqxkd/qjzaAa63aRh1CCP2GMf7TWZs/hFQ/pMOR2o4b0YD40QPafZ13N03T+3akjxTeqrQh2MEAZHwB9SJ9as6Ol+HxGDcjo8SFPAC8yf7GYD0pimz7mqX2I7QjDzCg+tOgD3xW5bXixACjmfsqWGUx1szxNDjZzyGLbx0gdXL9nlRCWU4o3iGb4TVWBebdB4l0YQRI5mFAPME5+IolsLbYQtok8DuEQeBlophawSqBCgHsEUgFWDttu5knPInl46jtr5z7X7R6W+YAZLYIHEQDm3eSD4AVuvbbaow9ndXO7d6qAa9p9QPGvnOMtG3aYH3ohvEjIdgqJutDSFOIvhhuhFE8YEwO2KkD9lDxyNEWpyn0yqBFu5XVIV7QMLUd1TSRoSDVvR9lWKtIZOzi3HI0WmPHFfI/GaDCdle7lZvxRfRakxnh8QGORXxyolsGjaqD3UkFvy76ttOw91iOys5eHuLopS+jBtkL9Ekd+Yqi5spwMobuyPlV+Ext05QG+/OnFvhvCD2H/ArJz8kNNlpJ8GMc5sOIyI4gxxFekD4UJjNn2989WDJGWXOqhhXHuXW7m62naa3SVCt/C+/hUYZgHvE86pOCj3WZddGMeWlRa7eAzRW7VMa99eflID3ldddRln3VSsluJPEW7oU/nCQOtmonqmciI+FanE6VmbuMRlbdZSd05TB8jnWjd5UHmB8K6P475M/LWqFWKFLL9NMUaV36cyAJfePcaFxug8aJQ9Y9xofG6CsexjLlXFakBXsUhg93ALy4cKofZ/Immt4qIlgJUkSRnXhTM+FFl4oSvgG5g+lRtJcQym8p5qYPpnT0pmMudVdHkKFIlwB8N7T4y17uIu/wAR3/6wab4T8JGMWN7orn7yQf8AYQPSlhtD1Pzqn8VUxkPvNXmxYs2mF/Cuf9TDDvS5Hoy/OnGD/CZhXIDJeQkxJVSM+0N8q+XNgB2jxpvsTYCOodmaQ05EQYOUyKam2KmPzizisRcxLDqgm3ZB+iqmCe8mfM0h26/vdrfMn5VowoUQBAzy7zJ9ay22QSYGfWJ+NEh9Cqaut1Tuka5HlV1qkSXV7XorqBjK2auujSurqRR7b0NTfQV7XUDLKmBl411dSZRo7SgAAAAV4Na6urzO2bmKxX6Rv32/qNeJ9/Kurq7ejNHcPD5GoHQ+Pyrq6qBgW1LSgSFGvIVprX6NP3F+Ar2urp8BhPkX4qld+vK6iXJIADmfvzqrGaCurqz7GNVr2urqkoF2lbAmAB3ClV1yvukjuy+FdXU48Ey5H2znJAkk99EjQV1dWbNlwVR8T86rXh9+ddXVQjhr4Votg/ofE/GurquHJLCrlZXaXveLV1dVSJ6OwI3iQcxyOY8qFOprq6kSTrq6uoA//9k="/>
          <p:cNvSpPr>
            <a:spLocks noChangeAspect="1" noChangeArrowheads="1"/>
          </p:cNvSpPr>
          <p:nvPr/>
        </p:nvSpPr>
        <p:spPr bwMode="auto">
          <a:xfrm>
            <a:off x="307975" y="-1157288"/>
            <a:ext cx="36385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sengym.sk/projekty/images/gymnazium/Chemistry_l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1113" y="2938857"/>
            <a:ext cx="4490824" cy="337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ymtut.edu.sk/sites/default/files/pictures/predmety/che_chemi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914802"/>
            <a:ext cx="2366773" cy="23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Obrázok 11" descr="logo_opv_cierno_bie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839" y="485775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Obrázok 6" descr="EU-ESF-VERTICAL-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5658" y="334328"/>
            <a:ext cx="1104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393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CC"/>
          </a:solidFill>
        </p:spPr>
        <p:txBody>
          <a:bodyPr/>
          <a:lstStyle/>
          <a:p>
            <a:r>
              <a:rPr lang="sk-SK" dirty="0" smtClean="0"/>
              <a:t>Ako na to...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Pozorne si prečítajte znenie úloh. Riešenia úloh vpisujte </a:t>
            </a:r>
            <a:r>
              <a:rPr lang="sk-SK" b="1" u="sng" dirty="0" smtClean="0"/>
              <a:t>priamo</a:t>
            </a:r>
            <a:r>
              <a:rPr lang="sk-SK" dirty="0" smtClean="0"/>
              <a:t> do prezentácie. Po ich vyriešení ich </a:t>
            </a:r>
            <a:r>
              <a:rPr lang="sk-SK" b="1" u="sng" dirty="0" smtClean="0"/>
              <a:t>nezabudnite uložiť</a:t>
            </a:r>
            <a:r>
              <a:rPr lang="sk-SK" dirty="0" smtClean="0"/>
              <a:t>. </a:t>
            </a:r>
          </a:p>
          <a:p>
            <a:pPr algn="just"/>
            <a:r>
              <a:rPr lang="sk-SK" dirty="0" smtClean="0"/>
              <a:t>Vyplnenú prezentáciu odošlite ako prílohu na e-mailovú adresu </a:t>
            </a:r>
            <a:r>
              <a:rPr lang="sk-SK" u="sng" dirty="0" err="1" smtClean="0">
                <a:hlinkClick r:id="rId2"/>
              </a:rPr>
              <a:t>lenka.skarbekova@gmail.com</a:t>
            </a:r>
            <a:endParaRPr lang="sk-SK" u="sng" dirty="0" smtClean="0"/>
          </a:p>
          <a:p>
            <a:r>
              <a:rPr lang="sk-SK" dirty="0" smtClean="0"/>
              <a:t>Po doručení vašich vyriešených úloh vám </a:t>
            </a:r>
            <a:r>
              <a:rPr lang="sk-SK" dirty="0" smtClean="0"/>
              <a:t>vyučujúca </a:t>
            </a:r>
            <a:r>
              <a:rPr lang="sk-SK" dirty="0" smtClean="0"/>
              <a:t>pošle e-mail o prijatí.  </a:t>
            </a:r>
            <a:r>
              <a:rPr lang="sk-SK" dirty="0" smtClean="0">
                <a:sym typeface="Wingdings" pitchFamily="2" charset="2"/>
              </a:rPr>
              <a:t></a:t>
            </a:r>
            <a:r>
              <a:rPr lang="sk-SK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7271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1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8073" y="1535975"/>
            <a:ext cx="8496944" cy="4525963"/>
          </a:xfrm>
        </p:spPr>
        <p:txBody>
          <a:bodyPr/>
          <a:lstStyle/>
          <a:p>
            <a:r>
              <a:rPr lang="sk-SK" dirty="0" smtClean="0"/>
              <a:t>Správne priraď označenie k nasledujúcim piktogramom.</a:t>
            </a:r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876" t="56432" r="25573" b="30450"/>
          <a:stretch/>
        </p:blipFill>
        <p:spPr bwMode="auto">
          <a:xfrm>
            <a:off x="2441548" y="2850397"/>
            <a:ext cx="1243609" cy="107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610" t="35963" r="68777" b="49525"/>
          <a:stretch/>
        </p:blipFill>
        <p:spPr bwMode="auto">
          <a:xfrm>
            <a:off x="827584" y="2861472"/>
            <a:ext cx="990600" cy="106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589" t="56677" r="48097" b="28979"/>
          <a:stretch/>
        </p:blipFill>
        <p:spPr bwMode="auto">
          <a:xfrm>
            <a:off x="7152501" y="2800852"/>
            <a:ext cx="929707" cy="118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405" t="57171" r="36320" b="28382"/>
          <a:stretch/>
        </p:blipFill>
        <p:spPr bwMode="auto">
          <a:xfrm>
            <a:off x="4106837" y="2866236"/>
            <a:ext cx="1076633" cy="105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831" t="57117" r="57668" b="29712"/>
          <a:stretch/>
        </p:blipFill>
        <p:spPr bwMode="auto">
          <a:xfrm>
            <a:off x="5540498" y="2918709"/>
            <a:ext cx="1188304" cy="103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938228" y="5497198"/>
            <a:ext cx="10922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výbušný</a:t>
            </a:r>
            <a:endParaRPr lang="sk-SK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2441547" y="5655633"/>
            <a:ext cx="10922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toxický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4046418" y="6024965"/>
            <a:ext cx="208823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nebezpečný pre životné prostredie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7152501" y="6239479"/>
            <a:ext cx="131718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horľavý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500998" y="6247282"/>
            <a:ext cx="169473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zdraviu škodlivý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746820" y="4225319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2385077" y="4221990"/>
            <a:ext cx="1300079" cy="365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066748" y="4218257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5538724" y="4266516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7030459" y="4302173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07102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2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Napíš aspoň dve chemické látky, ktoré môžu spôsobiť poleptanie kože.</a:t>
            </a:r>
            <a:endParaRPr lang="sk-SK" dirty="0"/>
          </a:p>
        </p:txBody>
      </p:sp>
      <p:pic>
        <p:nvPicPr>
          <p:cNvPr id="4098" name="Picture 2" descr="http://www.ecohome.sk/310-large_default/hydroxid-sodny-perlicky-1-k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2479" y="82760"/>
            <a:ext cx="1521456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zschemie.euweb.cz/kyseliny/kyselin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82760"/>
            <a:ext cx="987121" cy="13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1331640" y="364502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____________________________________________________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484040" y="47251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562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Úloha </a:t>
            </a:r>
            <a:r>
              <a:rPr lang="sk-SK" b="1" dirty="0" smtClean="0"/>
              <a:t>3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785395"/>
          </a:xfrm>
        </p:spPr>
        <p:txBody>
          <a:bodyPr/>
          <a:lstStyle/>
          <a:p>
            <a:pPr algn="just"/>
            <a:r>
              <a:rPr lang="sk-SK" dirty="0" smtClean="0"/>
              <a:t>Zahraj sa na detektíva a nájdi v domácnosti alebo v blízkom okolí jednu ľubovoľnú látku s aspoň jedným piktogramom. Látku odfoť, fotografiu vlož pod tento text a napíš, čo piktogram na nej znamená.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403648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fotografia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436096" y="61562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Vysvetlenie piktogramu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076056" y="58052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5049284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125</Words>
  <Application>Microsoft Office PowerPoint</Application>
  <PresentationFormat>Prezentácia na obrazovke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Chemické piktogramy</vt:lpstr>
      <vt:lpstr>Ako na to...</vt:lpstr>
      <vt:lpstr>Úloha 1</vt:lpstr>
      <vt:lpstr>Úloha 2</vt:lpstr>
      <vt:lpstr>Úloha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pomôcky a piktogramy</dc:title>
  <dc:creator>lensk</dc:creator>
  <cp:lastModifiedBy>Gymgl</cp:lastModifiedBy>
  <cp:revision>11</cp:revision>
  <dcterms:created xsi:type="dcterms:W3CDTF">2014-09-18T17:18:19Z</dcterms:created>
  <dcterms:modified xsi:type="dcterms:W3CDTF">2016-11-12T14:27:02Z</dcterms:modified>
</cp:coreProperties>
</file>