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17. 1. 2024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5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Dýchanie živočíchov</a:t>
            </a:r>
            <a:endParaRPr lang="sk-SK" sz="45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Pľúca plazov sú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vakovité,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vyplnené hubovitým tkanivom.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Majú početné priehradky a mechúriky.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Hady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majú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iba jednu polovicu pľúc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druhá sa vývojom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zakrpatila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Vtáci majú pľúca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pevné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(málo rozťahovateľné),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malé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Prechádzajú do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vzdušných vakov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zasahujúcich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medzi vnútorné orgány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Pľúca plazov a vtákov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dddddd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8382000" cy="58674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Najdokonalejšie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pľúca majú cicavce. Pľúca cicavcov sú zložené z bohato prekrvených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pľúcnych lalokov – alveol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 Na dýchaní sa zúčastňuje svalstvo hrudníka a bránica.</a:t>
            </a:r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Pľúca cicavcov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U plazov, vtákov a cicavcov sa vyvinuli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dýchacie cesty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ktorých úlohou je vdychovaný vzduch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prečistiť, zahriať a zvlhčiť.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Dýchacie cesty tvorí: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nosová dutina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hrtan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priedušnica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priedušky.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sk-SK" sz="240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2400" smtClean="0">
                <a:latin typeface="Times New Roman" pitchFamily="18" charset="0"/>
                <a:cs typeface="Times New Roman" pitchFamily="18" charset="0"/>
              </a:rPr>
              <a:t>Ďakujem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za pozornosť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Podstatou dýchania je výmena tzv. dýchacích plynov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(kyslíka – O</a:t>
            </a:r>
            <a:r>
              <a:rPr lang="sk-SK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a oxidu uhličitého – CO</a:t>
            </a:r>
            <a:r>
              <a:rPr lang="sk-SK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) medzi organizmom a prostredím.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dýchanie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: a,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vnútorné -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prebieha výmena O</a:t>
            </a:r>
            <a:r>
              <a:rPr lang="sk-SK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a CO</a:t>
            </a:r>
            <a:r>
              <a:rPr lang="sk-SK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vo vnútri tkanív živočíchov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                 b,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vonkajšie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- prebieha výmena dýchacích plynov medzi organizmom a okolitým prostredím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Kyslík potrebný pri rozklade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organických látok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– uvoľňuje sa energia</a:t>
            </a:r>
          </a:p>
          <a:p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Dýchanie</a:t>
            </a:r>
            <a:endParaRPr lang="sk-SK" sz="35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Jednobunkovce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a 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nižšie 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mnohobunkovce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pŕhlivce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ploskavce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larvy hmyzu)           nemajú vytvorené dýchacie orgány, dýchajú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difúziou 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cez povrch tela.</a:t>
            </a:r>
          </a:p>
          <a:p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dokonalejšie živočíchy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majú vytvorené dýchacie orgány, ktoré prenášajú kyslík a oxid uhličitý dvoma spôsobmi :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priamo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– vzdušnicami (vzdušnice = sieť vzdušných kanálikov, pomocou ktorých prúdi kyslík priamo k tkanivám) 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nepriamo –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za pomoci dýchacích farbív obsiahnutých v telových tekutinách (u živočíchov dýchajúcich žiabrami, pľúcnymi vačkami alebo pľúcami).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 flipV="1">
            <a:off x="4038600" y="1447800"/>
            <a:ext cx="609600" cy="16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chemické zlúčeniny slúžiace na prenos dýchacích plynov v telách živočíchov.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Dýchacie farbivá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Dýchanie vzdušnicami</a:t>
            </a:r>
          </a:p>
          <a:p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kyslík je privádzaný priamo k jednotlivým tkanivám vzdušnicami, ktoré na povrch tela ústia otvormi –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stigmami. </a:t>
            </a: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Vzdušnicami dýchajú 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vzdušnicovce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; -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larvy vodného hmyzu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Dýchanie pomocou vzdušníc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62201"/>
          </a:xfrm>
        </p:spPr>
        <p:txBody>
          <a:bodyPr>
            <a:noAutofit/>
          </a:bodyPr>
          <a:lstStyle/>
          <a:p>
            <a:r>
              <a:rPr lang="sk-SK" sz="2200" b="1" dirty="0" smtClean="0">
                <a:latin typeface="Times New Roman" pitchFamily="18" charset="0"/>
                <a:cs typeface="Times New Roman" pitchFamily="18" charset="0"/>
              </a:rPr>
              <a:t>Žiabre vznikajú </a:t>
            </a:r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preliačením pokožky </a:t>
            </a:r>
          </a:p>
          <a:p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Vodné stavovce</a:t>
            </a:r>
          </a:p>
          <a:p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Prijímajú kyslík z vody</a:t>
            </a:r>
          </a:p>
          <a:p>
            <a:r>
              <a:rPr lang="sk-SK" sz="2200" dirty="0" smtClean="0">
                <a:latin typeface="Times New Roman" pitchFamily="18" charset="0"/>
                <a:cs typeface="Times New Roman" pitchFamily="18" charset="0"/>
              </a:rPr>
              <a:t>Kyslík preniká žiabrami z vody do krvi            v krvi kyslík prenášajú červené krvinky do všetkých telesných tkanív             oxid uhličitý preniká z krvi do vody cez žiabre</a:t>
            </a:r>
          </a:p>
          <a:p>
            <a:endParaRPr lang="sk-SK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Žiabrové dýchanie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Šípka doprava 3"/>
          <p:cNvSpPr/>
          <p:nvPr/>
        </p:nvSpPr>
        <p:spPr>
          <a:xfrm>
            <a:off x="5410200" y="23622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7315200" y="26670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ry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3406004"/>
            <a:ext cx="5715000" cy="345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Pomocou nich dýchajú niektoré </a:t>
            </a: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pavúkovce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Dýchanie pľúcnymi vačkami</a:t>
            </a:r>
            <a:endParaRPr lang="sk-SK" sz="3500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stavba pavu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90800"/>
            <a:ext cx="6096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Pomocou pľúc dýchajú </a:t>
            </a:r>
            <a:r>
              <a:rPr lang="sk-SK" sz="2600" b="1" dirty="0" smtClean="0">
                <a:latin typeface="Times New Roman" pitchFamily="18" charset="0"/>
                <a:cs typeface="Times New Roman" pitchFamily="18" charset="0"/>
              </a:rPr>
              <a:t>suchozemské stavovce.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Kyslík preniká cez dýchacie cesty do pľúc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Dýchanie pľúcami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00072"/>
          </a:xfrm>
        </p:spPr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Obojživelníky majú pľúca 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vakovité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, u mlokov sú vo vnútri hladké, u žiab zvrásnené. Obojživelníky získavajú kyslík okrem dýchania pľúcami aj pokožkou. Obojživelníky nemajú vyvinuté rebrá, hrudný kôš, ani bránicu, preto vzduch prehltávajú. 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500" i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Pľúca obojživelníkov</a:t>
            </a:r>
            <a:endParaRPr lang="sk-SK" sz="3500" i="1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luc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048000"/>
            <a:ext cx="6419850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303</TotalTime>
  <Words>64</Words>
  <Application>Microsoft Office PowerPoint</Application>
  <PresentationFormat>Prezentácia na obrazovke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Hala</vt:lpstr>
      <vt:lpstr>Dýchanie živočíchov</vt:lpstr>
      <vt:lpstr>Dýchanie</vt:lpstr>
      <vt:lpstr>Prezentácia programu PowerPoint</vt:lpstr>
      <vt:lpstr>Dýchacie farbivá</vt:lpstr>
      <vt:lpstr>Dýchanie pomocou vzdušníc</vt:lpstr>
      <vt:lpstr>Žiabrové dýchanie</vt:lpstr>
      <vt:lpstr>Dýchanie pľúcnymi vačkami</vt:lpstr>
      <vt:lpstr>Dýchanie pľúcami</vt:lpstr>
      <vt:lpstr>Pľúca obojživelníkov</vt:lpstr>
      <vt:lpstr>Pľúca plazov a vtákov</vt:lpstr>
      <vt:lpstr>Prezentácia programu PowerPoint</vt:lpstr>
      <vt:lpstr>Pľúca cicavcov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Dýchanie živočíchov</dc:title>
  <dc:creator>HP</dc:creator>
  <cp:lastModifiedBy>ucitel</cp:lastModifiedBy>
  <cp:revision>25</cp:revision>
  <dcterms:created xsi:type="dcterms:W3CDTF">2018-01-18T15:14:50Z</dcterms:created>
  <dcterms:modified xsi:type="dcterms:W3CDTF">2024-01-17T11:03:17Z</dcterms:modified>
</cp:coreProperties>
</file>