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81536" cy="1539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/>
                </a:solidFill>
              </a:rPr>
              <a:t>Hádaj čo som???</a:t>
            </a:r>
            <a:endParaRPr lang="sk-SK" sz="7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799"/>
            <a:ext cx="6324600" cy="421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lak 4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zemetrasenia,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kt.vzniká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napr.zrútením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stropu jaskyne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381000"/>
            <a:ext cx="8915400" cy="60960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vyvýšená časť vrásy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-457200" y="152400"/>
            <a:ext cx="8915400" cy="6096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výron horúcich plynov a pary zo sopky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-533400" y="304800"/>
            <a:ext cx="8915400" cy="6096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reliéfu vznikajúci pôsobením vody na vápenec.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-152400" y="2286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Sme procesy pôsobiace na reliéf zvnútra.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lak 13"/>
          <p:cNvSpPr/>
          <p:nvPr/>
        </p:nvSpPr>
        <p:spPr>
          <a:xfrm>
            <a:off x="-228600" y="228600"/>
            <a:ext cx="8915400" cy="6096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koralový ostrov. (odborne)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lak 14"/>
          <p:cNvSpPr/>
          <p:nvPr/>
        </p:nvSpPr>
        <p:spPr>
          <a:xfrm>
            <a:off x="-228600" y="3048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krátkodobý otras zemskej kôry.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lak 15"/>
          <p:cNvSpPr/>
          <p:nvPr/>
        </p:nvSpPr>
        <p:spPr>
          <a:xfrm>
            <a:off x="-304800" y="3048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materiál, ktorý nesie ľadovec pri kĺzaní z pohoria.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lak 16"/>
          <p:cNvSpPr/>
          <p:nvPr/>
        </p:nvSpPr>
        <p:spPr>
          <a:xfrm>
            <a:off x="-320040" y="259080"/>
            <a:ext cx="8915400" cy="6096000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najvyššie pohorie Afriky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lak 17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súbor tvarov zemského povrchu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lak 18"/>
          <p:cNvSpPr/>
          <p:nvPr/>
        </p:nvSpPr>
        <p:spPr>
          <a:xfrm>
            <a:off x="-228600" y="3048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nížina nachádzajúca sa okolo rieky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79</Words>
  <PresentationFormat>Prezentácia na obrazovke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Technický</vt:lpstr>
      <vt:lpstr>Hádaj čo som???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som???</dc:title>
  <dc:creator>hp</dc:creator>
  <cp:lastModifiedBy>hp</cp:lastModifiedBy>
  <cp:revision>13</cp:revision>
  <dcterms:created xsi:type="dcterms:W3CDTF">2017-10-26T16:11:15Z</dcterms:created>
  <dcterms:modified xsi:type="dcterms:W3CDTF">2021-03-18T08:42:07Z</dcterms:modified>
</cp:coreProperties>
</file>