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4" r:id="rId4"/>
    <p:sldId id="350" r:id="rId5"/>
    <p:sldId id="386" r:id="rId6"/>
    <p:sldId id="387" r:id="rId7"/>
    <p:sldId id="388" r:id="rId8"/>
    <p:sldId id="391" r:id="rId9"/>
    <p:sldId id="389" r:id="rId10"/>
    <p:sldId id="390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3" autoAdjust="0"/>
    <p:restoredTop sz="94660"/>
  </p:normalViewPr>
  <p:slideViewPr>
    <p:cSldViewPr snapToGrid="0" showGuides="1">
      <p:cViewPr>
        <p:scale>
          <a:sx n="105" d="100"/>
          <a:sy n="105" d="100"/>
        </p:scale>
        <p:origin x="-7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B1F4FDCD-7733-4845-9267-8C6D0CABCDE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4F1C64-11B4-4BF3-80D2-FB7A748E507B}"/>
              </a:ext>
            </a:extLst>
          </p:cNvPr>
          <p:cNvSpPr/>
          <p:nvPr userDrawn="1"/>
        </p:nvSpPr>
        <p:spPr>
          <a:xfrm>
            <a:off x="0" y="1769003"/>
            <a:ext cx="12192000" cy="201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DCBDD0C-978C-441A-8A84-4FE18A8E2B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7665" y="178423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36F3AA16-D2C9-41FF-9313-DFC817FED82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48384" y="176900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B659A8A1-6F1A-43BB-91F5-4433374CA2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48801" y="176900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8" name="그룹 2">
            <a:extLst>
              <a:ext uri="{FF2B5EF4-FFF2-40B4-BE49-F238E27FC236}">
                <a16:creationId xmlns:a16="http://schemas.microsoft.com/office/drawing/2014/main" xmlns="" id="{F9F9C4BE-4127-491E-AD06-B571F2899601}"/>
              </a:ext>
            </a:extLst>
          </p:cNvPr>
          <p:cNvGrpSpPr/>
          <p:nvPr userDrawn="1"/>
        </p:nvGrpSpPr>
        <p:grpSpPr>
          <a:xfrm>
            <a:off x="4446037" y="3353179"/>
            <a:ext cx="1852059" cy="936104"/>
            <a:chOff x="4446036" y="3296029"/>
            <a:chExt cx="1852059" cy="9361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22DAACA-3099-4267-B512-DE6B45C44261}"/>
                </a:ext>
              </a:extLst>
            </p:cNvPr>
            <p:cNvSpPr/>
            <p:nvPr userDrawn="1"/>
          </p:nvSpPr>
          <p:spPr>
            <a:xfrm>
              <a:off x="4446036" y="3296029"/>
              <a:ext cx="1852059" cy="656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BC61A72-12CF-4AA0-B067-883300EE79EC}"/>
                </a:ext>
              </a:extLst>
            </p:cNvPr>
            <p:cNvSpPr/>
            <p:nvPr userDrawn="1"/>
          </p:nvSpPr>
          <p:spPr>
            <a:xfrm>
              <a:off x="4446036" y="395248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xmlns="" id="{DB4D1F76-822E-4D27-B463-0A94C221A185}"/>
              </a:ext>
            </a:extLst>
          </p:cNvPr>
          <p:cNvGrpSpPr/>
          <p:nvPr userDrawn="1"/>
        </p:nvGrpSpPr>
        <p:grpSpPr>
          <a:xfrm>
            <a:off x="6946453" y="3360794"/>
            <a:ext cx="1852059" cy="936104"/>
            <a:chOff x="7046603" y="3303644"/>
            <a:chExt cx="1852059" cy="9361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DEFD703-B825-40AB-8F0F-F5A5BB69E8E5}"/>
                </a:ext>
              </a:extLst>
            </p:cNvPr>
            <p:cNvSpPr/>
            <p:nvPr userDrawn="1"/>
          </p:nvSpPr>
          <p:spPr>
            <a:xfrm>
              <a:off x="7046603" y="3303644"/>
              <a:ext cx="1852059" cy="656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0C8EAC5-1521-446D-899D-6DE5D9EECD18}"/>
                </a:ext>
              </a:extLst>
            </p:cNvPr>
            <p:cNvSpPr/>
            <p:nvPr userDrawn="1"/>
          </p:nvSpPr>
          <p:spPr>
            <a:xfrm>
              <a:off x="7046603" y="3960100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4" name="그룹 4">
            <a:extLst>
              <a:ext uri="{FF2B5EF4-FFF2-40B4-BE49-F238E27FC236}">
                <a16:creationId xmlns:a16="http://schemas.microsoft.com/office/drawing/2014/main" xmlns="" id="{2EE7565E-128F-4F5A-B84B-E90BC0713E04}"/>
              </a:ext>
            </a:extLst>
          </p:cNvPr>
          <p:cNvGrpSpPr/>
          <p:nvPr userDrawn="1"/>
        </p:nvGrpSpPr>
        <p:grpSpPr>
          <a:xfrm>
            <a:off x="9446870" y="3368409"/>
            <a:ext cx="1852059" cy="936104"/>
            <a:chOff x="9446869" y="3311259"/>
            <a:chExt cx="1852059" cy="9361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C575A66-DB4E-445B-8905-1ABCA176A908}"/>
                </a:ext>
              </a:extLst>
            </p:cNvPr>
            <p:cNvSpPr/>
            <p:nvPr userDrawn="1"/>
          </p:nvSpPr>
          <p:spPr>
            <a:xfrm>
              <a:off x="9446869" y="3311259"/>
              <a:ext cx="1852059" cy="656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4A7CD808-E09F-4413-BA08-E3ECE2690A53}"/>
                </a:ext>
              </a:extLst>
            </p:cNvPr>
            <p:cNvSpPr/>
            <p:nvPr userDrawn="1"/>
          </p:nvSpPr>
          <p:spPr>
            <a:xfrm>
              <a:off x="9446869" y="396771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5C30B4F-D15E-4717-AE34-4B033E12A14E}"/>
              </a:ext>
            </a:extLst>
          </p:cNvPr>
          <p:cNvSpPr/>
          <p:nvPr userDrawn="1"/>
        </p:nvSpPr>
        <p:spPr>
          <a:xfrm>
            <a:off x="0" y="157202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>
            <a:extLst>
              <a:ext uri="{FF2B5EF4-FFF2-40B4-BE49-F238E27FC236}">
                <a16:creationId xmlns:a16="http://schemas.microsoft.com/office/drawing/2014/main" xmlns="" id="{4ECA6C3F-99C1-431B-B92E-C62CBD6811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04" y="2354198"/>
            <a:ext cx="4347916" cy="3799979"/>
          </a:xfrm>
          <a:prstGeom prst="rect">
            <a:avLst/>
          </a:prstGeom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FB4086-500E-40F1-ADBC-CC355ED1CC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51964" y="2506923"/>
            <a:ext cx="3998774" cy="235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71912D8-4098-40BD-B98F-F4B790013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9" r:id="rId10"/>
    <p:sldLayoutId id="2147483684" r:id="rId11"/>
    <p:sldLayoutId id="2147483686" r:id="rId12"/>
    <p:sldLayoutId id="2147483688" r:id="rId13"/>
    <p:sldLayoutId id="2147483687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445927" y="657682"/>
            <a:ext cx="5593366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k-SK" sz="5400" b="1" dirty="0" smtClean="0"/>
              <a:t>Pojmy tematického celku Postavenie jednotlivca v spoločnosti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5486400" y="560996"/>
            <a:ext cx="67056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k-SK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Výhody mimoškolskej činnosti</a:t>
            </a:r>
            <a:endParaRPr lang="sk-SK" sz="4800" dirty="0" smtClean="0"/>
          </a:p>
        </p:txBody>
      </p:sp>
    </p:spTree>
    <p:extLst>
      <p:ext uri="{BB962C8B-B14F-4D97-AF65-F5344CB8AC3E}">
        <p14:creationId xmlns:p14="http://schemas.microsoft.com/office/powerpoint/2010/main" val="314403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55438B3-4C06-40B5-9B2A-8A6A9E7155E5}"/>
              </a:ext>
            </a:extLst>
          </p:cNvPr>
          <p:cNvSpPr/>
          <p:nvPr/>
        </p:nvSpPr>
        <p:spPr>
          <a:xfrm>
            <a:off x="386080" y="385354"/>
            <a:ext cx="11805920" cy="6087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9">
            <a:extLst>
              <a:ext uri="{FF2B5EF4-FFF2-40B4-BE49-F238E27FC236}">
                <a16:creationId xmlns:a16="http://schemas.microsoft.com/office/drawing/2014/main" xmlns="" id="{C91F163F-E9FC-4987-BDF1-9D27F1C587F0}"/>
              </a:ext>
            </a:extLst>
          </p:cNvPr>
          <p:cNvSpPr txBox="1"/>
          <p:nvPr/>
        </p:nvSpPr>
        <p:spPr>
          <a:xfrm>
            <a:off x="2594344" y="365287"/>
            <a:ext cx="9597656" cy="67403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sk-SK" sz="3600" dirty="0" smtClean="0"/>
              <a:t>1.Kto je osobnosť ? </a:t>
            </a:r>
          </a:p>
          <a:p>
            <a:endParaRPr lang="sk-SK" sz="3600" dirty="0" smtClean="0"/>
          </a:p>
          <a:p>
            <a:r>
              <a:rPr lang="sk-SK" sz="3600" dirty="0" smtClean="0"/>
              <a:t>každá ľudská bytosť</a:t>
            </a:r>
          </a:p>
          <a:p>
            <a:endParaRPr lang="sk-SK" sz="3600" dirty="0" smtClean="0"/>
          </a:p>
          <a:p>
            <a:endParaRPr lang="sk-SK" sz="3600" dirty="0" smtClean="0"/>
          </a:p>
          <a:p>
            <a:r>
              <a:rPr lang="sk-SK" sz="3600" dirty="0" smtClean="0"/>
              <a:t>2.Čím sa ľudia navzájom odlišujú? </a:t>
            </a:r>
          </a:p>
          <a:p>
            <a:endParaRPr lang="sk-SK" sz="3600" dirty="0" smtClean="0"/>
          </a:p>
          <a:p>
            <a:r>
              <a:rPr lang="sk-SK" sz="3600" dirty="0" smtClean="0"/>
              <a:t>vzhľadom, inteligenciou, temperamentom, charakterom, schopnosťami</a:t>
            </a:r>
          </a:p>
          <a:p>
            <a:endParaRPr lang="sk-SK" sz="3600" dirty="0" smtClean="0"/>
          </a:p>
          <a:p>
            <a:endParaRPr lang="sk-SK" sz="3600" dirty="0" smtClean="0"/>
          </a:p>
          <a:p>
            <a:endParaRPr lang="sk-SK" sz="3600" dirty="0" smtClean="0"/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xmlns="" id="{03F05293-7534-4CE7-A8AE-472FF1C5E4F9}"/>
              </a:ext>
            </a:extLst>
          </p:cNvPr>
          <p:cNvGrpSpPr/>
          <p:nvPr/>
        </p:nvGrpSpPr>
        <p:grpSpPr>
          <a:xfrm>
            <a:off x="365760" y="618428"/>
            <a:ext cx="2559473" cy="3049832"/>
            <a:chOff x="4737812" y="2390015"/>
            <a:chExt cx="3159394" cy="3764690"/>
          </a:xfrm>
        </p:grpSpPr>
        <p:grpSp>
          <p:nvGrpSpPr>
            <p:cNvPr id="7" name="Group 38">
              <a:extLst>
                <a:ext uri="{FF2B5EF4-FFF2-40B4-BE49-F238E27FC236}">
                  <a16:creationId xmlns:a16="http://schemas.microsoft.com/office/drawing/2014/main" xmlns="" id="{18127BDF-ACE8-4F9D-8285-34506D92276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id="{9A1568A7-5981-4F4A-A89C-98A30FD2C92B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id="{6892EB96-A764-4512-A664-AA9A848BC9D0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id="{9FC7C1EA-78D9-4242-B529-77932296D14D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id="{77902860-42DC-43FB-B98F-7A6365EEF07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id="{E5013F41-3A7A-4A49-A0CB-129FA3BF8F5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xmlns="" id="{96364691-C03A-47CC-837E-163F8BE332D3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xmlns="" id="{444B682B-550B-4397-AE3E-4FBB08AA3C13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xmlns="" id="{D0EF3978-1257-4470-8B96-E539C1C1732F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1">
              <a:extLst>
                <a:ext uri="{FF2B5EF4-FFF2-40B4-BE49-F238E27FC236}">
                  <a16:creationId xmlns:a16="http://schemas.microsoft.com/office/drawing/2014/main" xmlns="" id="{679EDC80-F416-4CA8-824E-A9AA6D707083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415556" y="2857630"/>
            <a:ext cx="477715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k-SK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Výhody mimoškolskej činnosti</a:t>
            </a:r>
            <a:endParaRPr lang="sk-SK" sz="4800" dirty="0" smtClean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55438B3-4C06-40B5-9B2A-8A6A9E7155E5}"/>
              </a:ext>
            </a:extLst>
          </p:cNvPr>
          <p:cNvSpPr/>
          <p:nvPr/>
        </p:nvSpPr>
        <p:spPr>
          <a:xfrm>
            <a:off x="386080" y="385354"/>
            <a:ext cx="11805920" cy="6087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 smtClean="0"/>
          </a:p>
        </p:txBody>
      </p:sp>
      <p:grpSp>
        <p:nvGrpSpPr>
          <p:cNvPr id="7" name="그룹 4">
            <a:extLst>
              <a:ext uri="{FF2B5EF4-FFF2-40B4-BE49-F238E27FC236}">
                <a16:creationId xmlns:a16="http://schemas.microsoft.com/office/drawing/2014/main" xmlns="" id="{03F05293-7534-4CE7-A8AE-472FF1C5E4F9}"/>
              </a:ext>
            </a:extLst>
          </p:cNvPr>
          <p:cNvGrpSpPr/>
          <p:nvPr/>
        </p:nvGrpSpPr>
        <p:grpSpPr>
          <a:xfrm>
            <a:off x="365760" y="618428"/>
            <a:ext cx="2559473" cy="3049832"/>
            <a:chOff x="4737812" y="2390015"/>
            <a:chExt cx="3159394" cy="3764690"/>
          </a:xfrm>
        </p:grpSpPr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xmlns="" id="{18127BDF-ACE8-4F9D-8285-34506D92276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id="{9A1568A7-5981-4F4A-A89C-98A30FD2C92B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id="{6892EB96-A764-4512-A664-AA9A848BC9D0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id="{9FC7C1EA-78D9-4242-B529-77932296D14D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id="{77902860-42DC-43FB-B98F-7A6365EEF07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xmlns="" id="{E5013F41-3A7A-4A49-A0CB-129FA3BF8F5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xmlns="" id="{96364691-C03A-47CC-837E-163F8BE332D3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xmlns="" id="{444B682B-550B-4397-AE3E-4FBB08AA3C13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1">
              <a:extLst>
                <a:ext uri="{FF2B5EF4-FFF2-40B4-BE49-F238E27FC236}">
                  <a16:creationId xmlns:a16="http://schemas.microsoft.com/office/drawing/2014/main" xmlns="" id="{D0EF3978-1257-4470-8B96-E539C1C1732F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xmlns="" id="{679EDC80-F416-4CA8-824E-A9AA6D707083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9" name="TextBox 39">
            <a:extLst>
              <a:ext uri="{FF2B5EF4-FFF2-40B4-BE49-F238E27FC236}">
                <a16:creationId xmlns:a16="http://schemas.microsoft.com/office/drawing/2014/main" xmlns="" id="{C91F163F-E9FC-4987-BDF1-9D27F1C587F0}"/>
              </a:ext>
            </a:extLst>
          </p:cNvPr>
          <p:cNvSpPr txBox="1"/>
          <p:nvPr/>
        </p:nvSpPr>
        <p:spPr>
          <a:xfrm>
            <a:off x="2966720" y="833120"/>
            <a:ext cx="8771624" cy="427809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sk-SK" sz="3600" dirty="0" smtClean="0"/>
              <a:t>3.Doplň: </a:t>
            </a:r>
          </a:p>
          <a:p>
            <a:r>
              <a:rPr lang="sk-SK" sz="3600" dirty="0" smtClean="0"/>
              <a:t>Inteligencia- rozumová schopnosť, </a:t>
            </a:r>
          </a:p>
          <a:p>
            <a:endParaRPr lang="sk-SK" sz="3600" dirty="0" smtClean="0"/>
          </a:p>
          <a:p>
            <a:r>
              <a:rPr lang="sk-SK" sz="3600" dirty="0" smtClean="0"/>
              <a:t>Výchova- vplyv prostredia, </a:t>
            </a:r>
          </a:p>
          <a:p>
            <a:endParaRPr lang="sk-SK" sz="3600" dirty="0" smtClean="0"/>
          </a:p>
          <a:p>
            <a:r>
              <a:rPr lang="sk-SK" sz="3600" dirty="0" smtClean="0"/>
              <a:t>Temperament- znak osobnosti, ktorý sa prejavuje v správaní a konaní človeka</a:t>
            </a:r>
            <a:endParaRPr lang="ko-KR" altLang="en-US" sz="3600" dirty="0" smtClean="0"/>
          </a:p>
          <a:p>
            <a:pPr>
              <a:buFontTx/>
              <a:buChar char="-"/>
            </a:pP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55438B3-4C06-40B5-9B2A-8A6A9E7155E5}"/>
              </a:ext>
            </a:extLst>
          </p:cNvPr>
          <p:cNvSpPr/>
          <p:nvPr/>
        </p:nvSpPr>
        <p:spPr>
          <a:xfrm>
            <a:off x="386080" y="385354"/>
            <a:ext cx="11805920" cy="6087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9">
            <a:extLst>
              <a:ext uri="{FF2B5EF4-FFF2-40B4-BE49-F238E27FC236}">
                <a16:creationId xmlns:a16="http://schemas.microsoft.com/office/drawing/2014/main" xmlns="" id="{C91F163F-E9FC-4987-BDF1-9D27F1C587F0}"/>
              </a:ext>
            </a:extLst>
          </p:cNvPr>
          <p:cNvSpPr txBox="1"/>
          <p:nvPr/>
        </p:nvSpPr>
        <p:spPr>
          <a:xfrm>
            <a:off x="2966720" y="833120"/>
            <a:ext cx="8580238" cy="53860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sk-SK" sz="3600" dirty="0" smtClean="0"/>
              <a:t>4.</a:t>
            </a:r>
          </a:p>
          <a:p>
            <a:pPr marL="742950" indent="-742950">
              <a:buAutoNum type="alphaUcParenR"/>
            </a:pPr>
            <a:r>
              <a:rPr lang="sk-SK" sz="3600" dirty="0" smtClean="0"/>
              <a:t>Uzavretý človek s bohatým vnútorným životom, menej komunikuje s okolím, nespoločenský- introvert </a:t>
            </a:r>
          </a:p>
          <a:p>
            <a:pPr marL="742950" indent="-742950"/>
            <a:endParaRPr lang="sk-SK" sz="3600" dirty="0" smtClean="0"/>
          </a:p>
          <a:p>
            <a:pPr marL="742950" indent="-742950"/>
            <a:r>
              <a:rPr lang="sk-SK" sz="3600" dirty="0" smtClean="0"/>
              <a:t>B) Človek, ktorý je spoločenský, povrchnejší, ľahko nadväzuje nové známosti -extrovert</a:t>
            </a:r>
            <a:endParaRPr lang="ko-KR" altLang="en-US" sz="36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Tx/>
              <a:buChar char="-"/>
            </a:pP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3F05293-7534-4CE7-A8AE-472FF1C5E4F9}"/>
              </a:ext>
            </a:extLst>
          </p:cNvPr>
          <p:cNvGrpSpPr/>
          <p:nvPr/>
        </p:nvGrpSpPr>
        <p:grpSpPr>
          <a:xfrm>
            <a:off x="365760" y="618428"/>
            <a:ext cx="2559473" cy="3049832"/>
            <a:chOff x="4737812" y="2390015"/>
            <a:chExt cx="3159394" cy="3764690"/>
          </a:xfrm>
        </p:grpSpPr>
        <p:grpSp>
          <p:nvGrpSpPr>
            <p:cNvPr id="6" name="Group 38">
              <a:extLst>
                <a:ext uri="{FF2B5EF4-FFF2-40B4-BE49-F238E27FC236}">
                  <a16:creationId xmlns:a16="http://schemas.microsoft.com/office/drawing/2014/main" xmlns="" id="{18127BDF-ACE8-4F9D-8285-34506D92276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9A1568A7-5981-4F4A-A89C-98A30FD2C92B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id="{6892EB96-A764-4512-A664-AA9A848BC9D0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id="{9FC7C1EA-78D9-4242-B529-77932296D14D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id="{77902860-42DC-43FB-B98F-7A6365EEF07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id="{E5013F41-3A7A-4A49-A0CB-129FA3BF8F5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xmlns="" id="{96364691-C03A-47CC-837E-163F8BE332D3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xmlns="" id="{444B682B-550B-4397-AE3E-4FBB08AA3C13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xmlns="" id="{D0EF3978-1257-4470-8B96-E539C1C1732F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xmlns="" id="{679EDC80-F416-4CA8-824E-A9AA6D707083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55438B3-4C06-40B5-9B2A-8A6A9E7155E5}"/>
              </a:ext>
            </a:extLst>
          </p:cNvPr>
          <p:cNvSpPr/>
          <p:nvPr/>
        </p:nvSpPr>
        <p:spPr>
          <a:xfrm>
            <a:off x="386080" y="385354"/>
            <a:ext cx="11805920" cy="6087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xmlns="" id="{03F05293-7534-4CE7-A8AE-472FF1C5E4F9}"/>
              </a:ext>
            </a:extLst>
          </p:cNvPr>
          <p:cNvGrpSpPr/>
          <p:nvPr/>
        </p:nvGrpSpPr>
        <p:grpSpPr>
          <a:xfrm>
            <a:off x="365760" y="618428"/>
            <a:ext cx="2559473" cy="3049832"/>
            <a:chOff x="4737812" y="2390015"/>
            <a:chExt cx="3159394" cy="3764690"/>
          </a:xfrm>
        </p:grpSpPr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xmlns="" id="{18127BDF-ACE8-4F9D-8285-34506D92276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id="{9A1568A7-5981-4F4A-A89C-98A30FD2C92B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6892EB96-A764-4512-A664-AA9A848BC9D0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id="{9FC7C1EA-78D9-4242-B529-77932296D14D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id="{77902860-42DC-43FB-B98F-7A6365EEF07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id="{E5013F41-3A7A-4A49-A0CB-129FA3BF8F5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xmlns="" id="{96364691-C03A-47CC-837E-163F8BE332D3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xmlns="" id="{444B682B-550B-4397-AE3E-4FBB08AA3C13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xmlns="" id="{D0EF3978-1257-4470-8B96-E539C1C1732F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xmlns="" id="{679EDC80-F416-4CA8-824E-A9AA6D707083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39">
            <a:extLst>
              <a:ext uri="{FF2B5EF4-FFF2-40B4-BE49-F238E27FC236}">
                <a16:creationId xmlns:a16="http://schemas.microsoft.com/office/drawing/2014/main" xmlns="" id="{C91F163F-E9FC-4987-BDF1-9D27F1C587F0}"/>
              </a:ext>
            </a:extLst>
          </p:cNvPr>
          <p:cNvSpPr txBox="1"/>
          <p:nvPr/>
        </p:nvSpPr>
        <p:spPr>
          <a:xfrm>
            <a:off x="2902924" y="758692"/>
            <a:ext cx="9289076" cy="563231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sk-SK" sz="3600" dirty="0" smtClean="0"/>
              <a:t>5. </a:t>
            </a:r>
            <a:r>
              <a:rPr lang="sk-SK" sz="3600" b="1" dirty="0" smtClean="0"/>
              <a:t>Komu patria tieto vlastnosti? </a:t>
            </a:r>
            <a:r>
              <a:rPr lang="sk-SK" sz="3600" dirty="0" smtClean="0"/>
              <a:t>Výbušný, nedotklivý, útočný, optimista, ťažko sa</a:t>
            </a:r>
          </a:p>
          <a:p>
            <a:r>
              <a:rPr lang="sk-SK" sz="3600" dirty="0" smtClean="0"/>
              <a:t>ovláda, cieľavedomý</a:t>
            </a:r>
          </a:p>
          <a:p>
            <a:pPr marL="742950" indent="-742950">
              <a:buAutoNum type="alphaUcParenR"/>
            </a:pPr>
            <a:r>
              <a:rPr lang="sk-SK" sz="3600" dirty="0" smtClean="0"/>
              <a:t>Sangvinik B) Melancholik C) </a:t>
            </a:r>
            <a:r>
              <a:rPr lang="sk-SK" sz="3600" u="sng" dirty="0" smtClean="0"/>
              <a:t>Cholerik</a:t>
            </a:r>
          </a:p>
          <a:p>
            <a:pPr marL="742950" indent="-742950">
              <a:buAutoNum type="alphaUcParenR"/>
            </a:pPr>
            <a:endParaRPr lang="sk-SK" sz="3600" u="sng" dirty="0" smtClean="0"/>
          </a:p>
          <a:p>
            <a:r>
              <a:rPr lang="sk-SK" sz="3600" dirty="0" smtClean="0"/>
              <a:t>6. </a:t>
            </a:r>
            <a:r>
              <a:rPr lang="sk-SK" sz="3600" b="1" dirty="0" smtClean="0"/>
              <a:t>Komu patria tieto vlastnosti? </a:t>
            </a:r>
            <a:r>
              <a:rPr lang="sk-SK" sz="3600" dirty="0" smtClean="0"/>
              <a:t>Nestály, živý, priateľský, spoločenský, povrchný,</a:t>
            </a:r>
          </a:p>
          <a:p>
            <a:r>
              <a:rPr lang="sk-SK" sz="3600" dirty="0" smtClean="0"/>
              <a:t>egocentrický</a:t>
            </a:r>
          </a:p>
          <a:p>
            <a:r>
              <a:rPr lang="sk-SK" sz="3600" dirty="0" smtClean="0"/>
              <a:t>A) </a:t>
            </a:r>
            <a:r>
              <a:rPr lang="sk-SK" sz="3600" u="sng" dirty="0" smtClean="0"/>
              <a:t>Sangvinik B</a:t>
            </a:r>
            <a:r>
              <a:rPr lang="sk-SK" sz="3600" dirty="0" smtClean="0"/>
              <a:t>) Cholerik C) Flegmatik</a:t>
            </a:r>
          </a:p>
          <a:p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55438B3-4C06-40B5-9B2A-8A6A9E7155E5}"/>
              </a:ext>
            </a:extLst>
          </p:cNvPr>
          <p:cNvSpPr/>
          <p:nvPr/>
        </p:nvSpPr>
        <p:spPr>
          <a:xfrm>
            <a:off x="297712" y="446567"/>
            <a:ext cx="11894288" cy="602607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xmlns="" id="{03F05293-7534-4CE7-A8AE-472FF1C5E4F9}"/>
              </a:ext>
            </a:extLst>
          </p:cNvPr>
          <p:cNvGrpSpPr/>
          <p:nvPr/>
        </p:nvGrpSpPr>
        <p:grpSpPr>
          <a:xfrm>
            <a:off x="365760" y="618428"/>
            <a:ext cx="2559473" cy="3049832"/>
            <a:chOff x="4737812" y="2390015"/>
            <a:chExt cx="3159394" cy="3764690"/>
          </a:xfrm>
        </p:grpSpPr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xmlns="" id="{18127BDF-ACE8-4F9D-8285-34506D92276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id="{9A1568A7-5981-4F4A-A89C-98A30FD2C92B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6892EB96-A764-4512-A664-AA9A848BC9D0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id="{9FC7C1EA-78D9-4242-B529-77932296D14D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id="{77902860-42DC-43FB-B98F-7A6365EEF07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id="{E5013F41-3A7A-4A49-A0CB-129FA3BF8F5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xmlns="" id="{96364691-C03A-47CC-837E-163F8BE332D3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xmlns="" id="{444B682B-550B-4397-AE3E-4FBB08AA3C13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xmlns="" id="{D0EF3978-1257-4470-8B96-E539C1C1732F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xmlns="" id="{679EDC80-F416-4CA8-824E-A9AA6D707083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39">
            <a:extLst>
              <a:ext uri="{FF2B5EF4-FFF2-40B4-BE49-F238E27FC236}">
                <a16:creationId xmlns:a16="http://schemas.microsoft.com/office/drawing/2014/main" xmlns="" id="{C91F163F-E9FC-4987-BDF1-9D27F1C587F0}"/>
              </a:ext>
            </a:extLst>
          </p:cNvPr>
          <p:cNvSpPr txBox="1"/>
          <p:nvPr/>
        </p:nvSpPr>
        <p:spPr>
          <a:xfrm>
            <a:off x="2626478" y="769325"/>
            <a:ext cx="9246546" cy="507831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sk-SK" sz="3600" dirty="0" smtClean="0"/>
              <a:t>7. </a:t>
            </a:r>
            <a:r>
              <a:rPr lang="sk-SK" sz="3600" b="1" dirty="0" smtClean="0"/>
              <a:t>Ako delíme schopnosti:</a:t>
            </a:r>
          </a:p>
          <a:p>
            <a:r>
              <a:rPr lang="sk-SK" sz="3600" dirty="0" smtClean="0"/>
              <a:t>A) všeobecné- inteligencia</a:t>
            </a:r>
          </a:p>
          <a:p>
            <a:r>
              <a:rPr lang="sk-SK" sz="3600" dirty="0" smtClean="0"/>
              <a:t>B)špeciálne- napr. matematické, pohybové, pamäťové...</a:t>
            </a:r>
            <a:r>
              <a:rPr lang="sk-SK" sz="3600" b="1" dirty="0" smtClean="0"/>
              <a:t> </a:t>
            </a:r>
          </a:p>
          <a:p>
            <a:r>
              <a:rPr lang="sk-SK" sz="3600" b="1" dirty="0" smtClean="0"/>
              <a:t>8. Akú schopnosť vidíš na obrázku:</a:t>
            </a:r>
          </a:p>
          <a:p>
            <a:pPr marL="742950" indent="-742950">
              <a:buAutoNum type="alphaUcParenR"/>
            </a:pPr>
            <a:r>
              <a:rPr lang="sk-SK" sz="3600" dirty="0" smtClean="0"/>
              <a:t>špeciálnu, pohybovú B) špeciálnu, matematickú C) špeciálnu, umeleckú</a:t>
            </a:r>
          </a:p>
          <a:p>
            <a:pPr marL="742950" indent="-742950">
              <a:buAutoNum type="alphaUcParenR"/>
            </a:pPr>
            <a:endParaRPr lang="sk-SK" sz="3600" dirty="0" smtClean="0"/>
          </a:p>
          <a:p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7699" y="4778892"/>
            <a:ext cx="26193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55438B3-4C06-40B5-9B2A-8A6A9E7155E5}"/>
              </a:ext>
            </a:extLst>
          </p:cNvPr>
          <p:cNvSpPr/>
          <p:nvPr/>
        </p:nvSpPr>
        <p:spPr>
          <a:xfrm>
            <a:off x="297712" y="446567"/>
            <a:ext cx="11894288" cy="602607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xmlns="" id="{03F05293-7534-4CE7-A8AE-472FF1C5E4F9}"/>
              </a:ext>
            </a:extLst>
          </p:cNvPr>
          <p:cNvGrpSpPr/>
          <p:nvPr/>
        </p:nvGrpSpPr>
        <p:grpSpPr>
          <a:xfrm>
            <a:off x="365760" y="618428"/>
            <a:ext cx="2559473" cy="3049832"/>
            <a:chOff x="4737812" y="2390015"/>
            <a:chExt cx="3159394" cy="3764690"/>
          </a:xfrm>
        </p:grpSpPr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xmlns="" id="{18127BDF-ACE8-4F9D-8285-34506D92276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id="{9A1568A7-5981-4F4A-A89C-98A30FD2C92B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6892EB96-A764-4512-A664-AA9A848BC9D0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id="{9FC7C1EA-78D9-4242-B529-77932296D14D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id="{77902860-42DC-43FB-B98F-7A6365EEF07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id="{E5013F41-3A7A-4A49-A0CB-129FA3BF8F5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xmlns="" id="{96364691-C03A-47CC-837E-163F8BE332D3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xmlns="" id="{444B682B-550B-4397-AE3E-4FBB08AA3C13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xmlns="" id="{D0EF3978-1257-4470-8B96-E539C1C1732F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xmlns="" id="{679EDC80-F416-4CA8-824E-A9AA6D707083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39">
            <a:extLst>
              <a:ext uri="{FF2B5EF4-FFF2-40B4-BE49-F238E27FC236}">
                <a16:creationId xmlns:a16="http://schemas.microsoft.com/office/drawing/2014/main" xmlns="" id="{C91F163F-E9FC-4987-BDF1-9D27F1C587F0}"/>
              </a:ext>
            </a:extLst>
          </p:cNvPr>
          <p:cNvSpPr txBox="1"/>
          <p:nvPr/>
        </p:nvSpPr>
        <p:spPr>
          <a:xfrm>
            <a:off x="2626478" y="1024507"/>
            <a:ext cx="9246546" cy="175432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sk-SK" sz="3600" dirty="0" smtClean="0"/>
              <a:t>9. </a:t>
            </a:r>
            <a:r>
              <a:rPr lang="sk-SK" sz="3600" b="1" dirty="0" smtClean="0"/>
              <a:t>Čo sú vlohy?</a:t>
            </a:r>
            <a:endParaRPr lang="sk-SK" sz="3600" b="1" smtClean="0"/>
          </a:p>
          <a:p>
            <a:r>
              <a:rPr lang="sk-SK" sz="3600" b="1" smtClean="0"/>
              <a:t> </a:t>
            </a:r>
            <a:r>
              <a:rPr lang="sk-SK" sz="3600" dirty="0" smtClean="0"/>
              <a:t>vrodené schopnosti, vrodený talent (dar)</a:t>
            </a:r>
          </a:p>
          <a:p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96978"/>
            <a:ext cx="9834010" cy="724247"/>
          </a:xfrm>
        </p:spPr>
        <p:txBody>
          <a:bodyPr/>
          <a:lstStyle/>
          <a:p>
            <a:r>
              <a:rPr lang="sk-SK" dirty="0" smtClean="0"/>
              <a:t>Otázky na vypracovanie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D50BB4-2AFF-4EFF-9757-C792E311594C}"/>
              </a:ext>
            </a:extLst>
          </p:cNvPr>
          <p:cNvSpPr txBox="1"/>
          <p:nvPr/>
        </p:nvSpPr>
        <p:spPr>
          <a:xfrm>
            <a:off x="701748" y="1652761"/>
            <a:ext cx="6443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sk-SK" sz="3200" dirty="0" smtClean="0">
                <a:latin typeface="Forte" pitchFamily="66" charset="0"/>
              </a:rPr>
              <a:t>Akým aktivitám sa venujete v našej škole?</a:t>
            </a:r>
          </a:p>
          <a:p>
            <a:pPr marL="550926" indent="-514350">
              <a:buFont typeface="+mj-lt"/>
              <a:buAutoNum type="arabicPeriod"/>
            </a:pPr>
            <a:endParaRPr lang="sk-SK" sz="3200" dirty="0" smtClean="0">
              <a:latin typeface="Forte" pitchFamily="66" charset="0"/>
            </a:endParaRPr>
          </a:p>
          <a:p>
            <a:pPr marL="550926" indent="-514350">
              <a:buFont typeface="+mj-lt"/>
              <a:buAutoNum type="arabicPeriod"/>
            </a:pPr>
            <a:endParaRPr lang="sk-SK" sz="3200" dirty="0" smtClean="0">
              <a:latin typeface="Forte" pitchFamily="66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sk-SK" sz="3200" dirty="0" smtClean="0">
                <a:latin typeface="Forte" pitchFamily="66" charset="0"/>
              </a:rPr>
              <a:t>Akým aktivitám sa venujete mimo našej školy?</a:t>
            </a:r>
          </a:p>
        </p:txBody>
      </p:sp>
      <p:grpSp>
        <p:nvGrpSpPr>
          <p:cNvPr id="28" name="그룹 3">
            <a:extLst>
              <a:ext uri="{FF2B5EF4-FFF2-40B4-BE49-F238E27FC236}">
                <a16:creationId xmlns:a16="http://schemas.microsoft.com/office/drawing/2014/main" xmlns="" id="{4A381888-C6EC-43CD-AFBB-E5C1CB0A89E3}"/>
              </a:ext>
            </a:extLst>
          </p:cNvPr>
          <p:cNvGrpSpPr/>
          <p:nvPr/>
        </p:nvGrpSpPr>
        <p:grpSpPr>
          <a:xfrm>
            <a:off x="6954509" y="1408170"/>
            <a:ext cx="4308562" cy="4647381"/>
            <a:chOff x="7334031" y="1957604"/>
            <a:chExt cx="3874720" cy="4179423"/>
          </a:xfrm>
        </p:grpSpPr>
        <p:sp>
          <p:nvSpPr>
            <p:cNvPr id="29" name="Isosceles Triangle 1">
              <a:extLst>
                <a:ext uri="{FF2B5EF4-FFF2-40B4-BE49-F238E27FC236}">
                  <a16:creationId xmlns:a16="http://schemas.microsoft.com/office/drawing/2014/main" xmlns="" id="{F7CE0B50-C9F8-4259-9CA5-D4D3D0398600}"/>
                </a:ext>
              </a:extLst>
            </p:cNvPr>
            <p:cNvSpPr/>
            <p:nvPr/>
          </p:nvSpPr>
          <p:spPr>
            <a:xfrm>
              <a:off x="7334031" y="4888932"/>
              <a:ext cx="1941697" cy="1248095"/>
            </a:xfrm>
            <a:custGeom>
              <a:avLst/>
              <a:gdLst/>
              <a:ahLst/>
              <a:cxnLst/>
              <a:rect l="l" t="t" r="r" b="b"/>
              <a:pathLst>
                <a:path w="1512168" h="972000">
                  <a:moveTo>
                    <a:pt x="504056" y="0"/>
                  </a:moveTo>
                  <a:lnTo>
                    <a:pt x="1512168" y="0"/>
                  </a:lnTo>
                  <a:lnTo>
                    <a:pt x="1512168" y="972000"/>
                  </a:lnTo>
                  <a:lnTo>
                    <a:pt x="0" y="97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xmlns="" id="{9986D70A-86E3-47DF-9673-CC7D8D37C244}"/>
                </a:ext>
              </a:extLst>
            </p:cNvPr>
            <p:cNvSpPr/>
            <p:nvPr/>
          </p:nvSpPr>
          <p:spPr>
            <a:xfrm rot="19800000">
              <a:off x="8184184" y="1957604"/>
              <a:ext cx="1294465" cy="1600904"/>
            </a:xfrm>
            <a:custGeom>
              <a:avLst/>
              <a:gdLst/>
              <a:ahLst/>
              <a:cxnLst/>
              <a:rect l="l" t="t" r="r" b="b"/>
              <a:pathLst>
                <a:path w="1294465" h="1600904">
                  <a:moveTo>
                    <a:pt x="647233" y="0"/>
                  </a:moveTo>
                  <a:lnTo>
                    <a:pt x="1294465" y="1248095"/>
                  </a:lnTo>
                  <a:lnTo>
                    <a:pt x="730978" y="1248095"/>
                  </a:lnTo>
                  <a:cubicBezTo>
                    <a:pt x="732008" y="1357299"/>
                    <a:pt x="814164" y="1343408"/>
                    <a:pt x="825235" y="1451213"/>
                  </a:cubicBezTo>
                  <a:cubicBezTo>
                    <a:pt x="824578" y="1543844"/>
                    <a:pt x="757290" y="1593445"/>
                    <a:pt x="652160" y="1600904"/>
                  </a:cubicBezTo>
                  <a:cubicBezTo>
                    <a:pt x="563856" y="1598932"/>
                    <a:pt x="475031" y="1557072"/>
                    <a:pt x="469230" y="1479280"/>
                  </a:cubicBezTo>
                  <a:cubicBezTo>
                    <a:pt x="469784" y="1377606"/>
                    <a:pt x="572108" y="1350747"/>
                    <a:pt x="560674" y="1248095"/>
                  </a:cubicBezTo>
                  <a:lnTo>
                    <a:pt x="0" y="12480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4">
              <a:extLst>
                <a:ext uri="{FF2B5EF4-FFF2-40B4-BE49-F238E27FC236}">
                  <a16:creationId xmlns:a16="http://schemas.microsoft.com/office/drawing/2014/main" xmlns="" id="{A590E6A2-8397-440E-91A6-A16558EB0A5F}"/>
                </a:ext>
              </a:extLst>
            </p:cNvPr>
            <p:cNvSpPr/>
            <p:nvPr/>
          </p:nvSpPr>
          <p:spPr>
            <a:xfrm>
              <a:off x="7991235" y="3640053"/>
              <a:ext cx="1294465" cy="1583028"/>
            </a:xfrm>
            <a:custGeom>
              <a:avLst/>
              <a:gdLst/>
              <a:ahLst/>
              <a:cxnLst/>
              <a:rect l="l" t="t" r="r" b="b"/>
              <a:pathLst>
                <a:path w="1294465" h="1583028">
                  <a:moveTo>
                    <a:pt x="647233" y="0"/>
                  </a:moveTo>
                  <a:lnTo>
                    <a:pt x="1207846" y="0"/>
                  </a:lnTo>
                  <a:cubicBezTo>
                    <a:pt x="1221046" y="104799"/>
                    <a:pt x="1117021" y="131256"/>
                    <a:pt x="1116463" y="233773"/>
                  </a:cubicBezTo>
                  <a:cubicBezTo>
                    <a:pt x="1122156" y="310112"/>
                    <a:pt x="1207800" y="351849"/>
                    <a:pt x="1294465" y="354722"/>
                  </a:cubicBezTo>
                  <a:lnTo>
                    <a:pt x="1294465" y="1248095"/>
                  </a:lnTo>
                  <a:lnTo>
                    <a:pt x="732378" y="1248095"/>
                  </a:lnTo>
                  <a:cubicBezTo>
                    <a:pt x="741388" y="1338213"/>
                    <a:pt x="814812" y="1331847"/>
                    <a:pt x="825235" y="1433338"/>
                  </a:cubicBezTo>
                  <a:cubicBezTo>
                    <a:pt x="824578" y="1525968"/>
                    <a:pt x="757290" y="1575569"/>
                    <a:pt x="652160" y="1583028"/>
                  </a:cubicBezTo>
                  <a:cubicBezTo>
                    <a:pt x="563856" y="1581056"/>
                    <a:pt x="475032" y="1539196"/>
                    <a:pt x="469230" y="1461404"/>
                  </a:cubicBezTo>
                  <a:cubicBezTo>
                    <a:pt x="469751" y="1365932"/>
                    <a:pt x="560004" y="1336426"/>
                    <a:pt x="561088" y="1248095"/>
                  </a:cubicBezTo>
                  <a:lnTo>
                    <a:pt x="0" y="12480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Isosceles Triangle 4">
              <a:extLst>
                <a:ext uri="{FF2B5EF4-FFF2-40B4-BE49-F238E27FC236}">
                  <a16:creationId xmlns:a16="http://schemas.microsoft.com/office/drawing/2014/main" xmlns="" id="{9F49F21F-B291-4F97-A98A-476F95E94E59}"/>
                </a:ext>
              </a:extLst>
            </p:cNvPr>
            <p:cNvSpPr/>
            <p:nvPr/>
          </p:nvSpPr>
          <p:spPr>
            <a:xfrm flipH="1">
              <a:off x="8950381" y="3640054"/>
              <a:ext cx="1614390" cy="1248095"/>
            </a:xfrm>
            <a:custGeom>
              <a:avLst/>
              <a:gdLst/>
              <a:ahLst/>
              <a:cxnLst/>
              <a:rect l="l" t="t" r="r" b="b"/>
              <a:pathLst>
                <a:path w="1614390" h="1248095">
                  <a:moveTo>
                    <a:pt x="1206748" y="0"/>
                  </a:moveTo>
                  <a:lnTo>
                    <a:pt x="647233" y="0"/>
                  </a:lnTo>
                  <a:lnTo>
                    <a:pt x="0" y="1248095"/>
                  </a:lnTo>
                  <a:lnTo>
                    <a:pt x="1294465" y="1248095"/>
                  </a:lnTo>
                  <a:lnTo>
                    <a:pt x="1294465" y="710919"/>
                  </a:lnTo>
                  <a:cubicBezTo>
                    <a:pt x="1369199" y="726645"/>
                    <a:pt x="1369193" y="792243"/>
                    <a:pt x="1464699" y="802051"/>
                  </a:cubicBezTo>
                  <a:cubicBezTo>
                    <a:pt x="1557329" y="801393"/>
                    <a:pt x="1606931" y="734105"/>
                    <a:pt x="1614390" y="628975"/>
                  </a:cubicBezTo>
                  <a:cubicBezTo>
                    <a:pt x="1612417" y="540671"/>
                    <a:pt x="1570557" y="451847"/>
                    <a:pt x="1492766" y="446046"/>
                  </a:cubicBezTo>
                  <a:cubicBezTo>
                    <a:pt x="1402925" y="446535"/>
                    <a:pt x="1371498" y="526484"/>
                    <a:pt x="1294465" y="537352"/>
                  </a:cubicBezTo>
                  <a:lnTo>
                    <a:pt x="1294465" y="354151"/>
                  </a:lnTo>
                  <a:lnTo>
                    <a:pt x="1285364" y="355396"/>
                  </a:lnTo>
                  <a:cubicBezTo>
                    <a:pt x="1180234" y="347937"/>
                    <a:pt x="1112946" y="298336"/>
                    <a:pt x="1112288" y="205706"/>
                  </a:cubicBezTo>
                  <a:cubicBezTo>
                    <a:pt x="1123447" y="97055"/>
                    <a:pt x="1206810" y="112018"/>
                    <a:pt x="1206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Isosceles Triangle 1">
              <a:extLst>
                <a:ext uri="{FF2B5EF4-FFF2-40B4-BE49-F238E27FC236}">
                  <a16:creationId xmlns:a16="http://schemas.microsoft.com/office/drawing/2014/main" xmlns="" id="{32C573E5-FEA7-4E60-A530-5C1C8FD820BD}"/>
                </a:ext>
              </a:extLst>
            </p:cNvPr>
            <p:cNvSpPr/>
            <p:nvPr/>
          </p:nvSpPr>
          <p:spPr>
            <a:xfrm flipH="1">
              <a:off x="8918552" y="4545736"/>
              <a:ext cx="2290199" cy="1580780"/>
            </a:xfrm>
            <a:custGeom>
              <a:avLst/>
              <a:gdLst/>
              <a:ahLst/>
              <a:cxnLst/>
              <a:rect l="l" t="t" r="r" b="b"/>
              <a:pathLst>
                <a:path w="2290199" h="1580780">
                  <a:moveTo>
                    <a:pt x="1339903" y="0"/>
                  </a:moveTo>
                  <a:cubicBezTo>
                    <a:pt x="1251599" y="1972"/>
                    <a:pt x="1162775" y="43832"/>
                    <a:pt x="1156973" y="121624"/>
                  </a:cubicBezTo>
                  <a:cubicBezTo>
                    <a:pt x="1157489" y="216276"/>
                    <a:pt x="1246203" y="246090"/>
                    <a:pt x="1248883" y="332684"/>
                  </a:cubicBezTo>
                  <a:lnTo>
                    <a:pt x="647233" y="332684"/>
                  </a:lnTo>
                  <a:lnTo>
                    <a:pt x="0" y="1580780"/>
                  </a:lnTo>
                  <a:lnTo>
                    <a:pt x="1941698" y="1580780"/>
                  </a:lnTo>
                  <a:lnTo>
                    <a:pt x="1941698" y="1040816"/>
                  </a:lnTo>
                  <a:cubicBezTo>
                    <a:pt x="2046243" y="1043701"/>
                    <a:pt x="2034149" y="1123813"/>
                    <a:pt x="2140508" y="1134736"/>
                  </a:cubicBezTo>
                  <a:cubicBezTo>
                    <a:pt x="2233138" y="1134078"/>
                    <a:pt x="2282740" y="1066790"/>
                    <a:pt x="2290199" y="961660"/>
                  </a:cubicBezTo>
                  <a:cubicBezTo>
                    <a:pt x="2288226" y="873356"/>
                    <a:pt x="2246366" y="784532"/>
                    <a:pt x="2168575" y="778731"/>
                  </a:cubicBezTo>
                  <a:cubicBezTo>
                    <a:pt x="2068337" y="779277"/>
                    <a:pt x="2040816" y="878736"/>
                    <a:pt x="1941698" y="870274"/>
                  </a:cubicBezTo>
                  <a:lnTo>
                    <a:pt x="1941698" y="332684"/>
                  </a:lnTo>
                  <a:lnTo>
                    <a:pt x="1420297" y="332684"/>
                  </a:lnTo>
                  <a:cubicBezTo>
                    <a:pt x="1430362" y="244914"/>
                    <a:pt x="1502643" y="250328"/>
                    <a:pt x="1512978" y="149690"/>
                  </a:cubicBezTo>
                  <a:cubicBezTo>
                    <a:pt x="1512321" y="57060"/>
                    <a:pt x="1445033" y="7459"/>
                    <a:pt x="1339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DFD18C3-EC3E-416C-9324-DA7FDDA63898}"/>
                </a:ext>
              </a:extLst>
            </p:cNvPr>
            <p:cNvSpPr txBox="1"/>
            <p:nvPr/>
          </p:nvSpPr>
          <p:spPr>
            <a:xfrm rot="19822586">
              <a:off x="8644241" y="2525710"/>
              <a:ext cx="389519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4DD6382-D1AD-4B89-88A4-157F92C4CE01}"/>
                </a:ext>
              </a:extLst>
            </p:cNvPr>
            <p:cNvSpPr txBox="1"/>
            <p:nvPr/>
          </p:nvSpPr>
          <p:spPr>
            <a:xfrm>
              <a:off x="8397907" y="4005065"/>
              <a:ext cx="373660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2F01800-1AA8-4CDD-802B-3002C4B32990}"/>
                </a:ext>
              </a:extLst>
            </p:cNvPr>
            <p:cNvSpPr txBox="1"/>
            <p:nvPr/>
          </p:nvSpPr>
          <p:spPr>
            <a:xfrm>
              <a:off x="9516965" y="4005065"/>
              <a:ext cx="362128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F94B6C4-3405-45B5-AD97-BBB5B349149F}"/>
                </a:ext>
              </a:extLst>
            </p:cNvPr>
            <p:cNvSpPr txBox="1"/>
            <p:nvPr/>
          </p:nvSpPr>
          <p:spPr>
            <a:xfrm>
              <a:off x="8157244" y="5223082"/>
              <a:ext cx="398168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3844151-3F33-426B-ACA4-557B6731A2F3}"/>
                </a:ext>
              </a:extLst>
            </p:cNvPr>
            <p:cNvSpPr txBox="1"/>
            <p:nvPr/>
          </p:nvSpPr>
          <p:spPr>
            <a:xfrm>
              <a:off x="9838067" y="5223082"/>
              <a:ext cx="346271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 15">
            <a:extLst>
              <a:ext uri="{FF2B5EF4-FFF2-40B4-BE49-F238E27FC236}">
                <a16:creationId xmlns:a16="http://schemas.microsoft.com/office/drawing/2014/main" xmlns="" id="{7424D6A8-ED9A-4C5D-9138-14BBAF9C5AEC}"/>
              </a:ext>
            </a:extLst>
          </p:cNvPr>
          <p:cNvSpPr/>
          <p:nvPr/>
        </p:nvSpPr>
        <p:spPr>
          <a:xfrm flipH="1">
            <a:off x="8574193" y="413322"/>
            <a:ext cx="1745432" cy="2015386"/>
          </a:xfrm>
          <a:custGeom>
            <a:avLst/>
            <a:gdLst>
              <a:gd name="connsiteX0" fmla="*/ 657277 w 1286167"/>
              <a:gd name="connsiteY0" fmla="*/ 0 h 1635343"/>
              <a:gd name="connsiteX1" fmla="*/ 0 w 1286167"/>
              <a:gd name="connsiteY1" fmla="*/ 85964 h 1635343"/>
              <a:gd name="connsiteX2" fmla="*/ 202361 w 1286167"/>
              <a:gd name="connsiteY2" fmla="*/ 516695 h 1635343"/>
              <a:gd name="connsiteX3" fmla="*/ 281735 w 1286167"/>
              <a:gd name="connsiteY3" fmla="*/ 1030909 h 1635343"/>
              <a:gd name="connsiteX4" fmla="*/ 617145 w 1286167"/>
              <a:gd name="connsiteY4" fmla="*/ 1624788 h 1635343"/>
              <a:gd name="connsiteX5" fmla="*/ 670736 w 1286167"/>
              <a:gd name="connsiteY5" fmla="*/ 1347585 h 1635343"/>
              <a:gd name="connsiteX6" fmla="*/ 584804 w 1286167"/>
              <a:gd name="connsiteY6" fmla="*/ 1105319 h 1635343"/>
              <a:gd name="connsiteX7" fmla="*/ 626846 w 1286167"/>
              <a:gd name="connsiteY7" fmla="*/ 930825 h 1635343"/>
              <a:gd name="connsiteX8" fmla="*/ 1012531 w 1286167"/>
              <a:gd name="connsiteY8" fmla="*/ 1142811 h 1635343"/>
              <a:gd name="connsiteX9" fmla="*/ 1015937 w 1286167"/>
              <a:gd name="connsiteY9" fmla="*/ 1241005 h 1635343"/>
              <a:gd name="connsiteX10" fmla="*/ 1286167 w 1286167"/>
              <a:gd name="connsiteY10" fmla="*/ 1072342 h 1635343"/>
              <a:gd name="connsiteX11" fmla="*/ 1262175 w 1286167"/>
              <a:gd name="connsiteY11" fmla="*/ 962717 h 1635343"/>
              <a:gd name="connsiteX12" fmla="*/ 903613 w 1286167"/>
              <a:gd name="connsiteY12" fmla="*/ 532228 h 1635343"/>
              <a:gd name="connsiteX13" fmla="*/ 658324 w 1286167"/>
              <a:gd name="connsiteY13" fmla="*/ 353162 h 1635343"/>
              <a:gd name="connsiteX14" fmla="*/ 657277 w 1286167"/>
              <a:gd name="connsiteY14" fmla="*/ 0 h 1635343"/>
              <a:gd name="connsiteX0" fmla="*/ 657277 w 1286167"/>
              <a:gd name="connsiteY0" fmla="*/ 0 h 1567090"/>
              <a:gd name="connsiteX1" fmla="*/ 0 w 1286167"/>
              <a:gd name="connsiteY1" fmla="*/ 85964 h 1567090"/>
              <a:gd name="connsiteX2" fmla="*/ 202361 w 1286167"/>
              <a:gd name="connsiteY2" fmla="*/ 516695 h 1567090"/>
              <a:gd name="connsiteX3" fmla="*/ 281735 w 1286167"/>
              <a:gd name="connsiteY3" fmla="*/ 1030909 h 1567090"/>
              <a:gd name="connsiteX4" fmla="*/ 785395 w 1286167"/>
              <a:gd name="connsiteY4" fmla="*/ 1551636 h 1567090"/>
              <a:gd name="connsiteX5" fmla="*/ 670736 w 1286167"/>
              <a:gd name="connsiteY5" fmla="*/ 1347585 h 1567090"/>
              <a:gd name="connsiteX6" fmla="*/ 584804 w 1286167"/>
              <a:gd name="connsiteY6" fmla="*/ 1105319 h 1567090"/>
              <a:gd name="connsiteX7" fmla="*/ 626846 w 1286167"/>
              <a:gd name="connsiteY7" fmla="*/ 930825 h 1567090"/>
              <a:gd name="connsiteX8" fmla="*/ 1012531 w 1286167"/>
              <a:gd name="connsiteY8" fmla="*/ 1142811 h 1567090"/>
              <a:gd name="connsiteX9" fmla="*/ 1015937 w 1286167"/>
              <a:gd name="connsiteY9" fmla="*/ 1241005 h 1567090"/>
              <a:gd name="connsiteX10" fmla="*/ 1286167 w 1286167"/>
              <a:gd name="connsiteY10" fmla="*/ 1072342 h 1567090"/>
              <a:gd name="connsiteX11" fmla="*/ 1262175 w 1286167"/>
              <a:gd name="connsiteY11" fmla="*/ 962717 h 1567090"/>
              <a:gd name="connsiteX12" fmla="*/ 903613 w 1286167"/>
              <a:gd name="connsiteY12" fmla="*/ 532228 h 1567090"/>
              <a:gd name="connsiteX13" fmla="*/ 658324 w 1286167"/>
              <a:gd name="connsiteY13" fmla="*/ 353162 h 1567090"/>
              <a:gd name="connsiteX14" fmla="*/ 657277 w 1286167"/>
              <a:gd name="connsiteY14" fmla="*/ 0 h 1567090"/>
              <a:gd name="connsiteX0" fmla="*/ 657277 w 1286167"/>
              <a:gd name="connsiteY0" fmla="*/ 0 h 1561547"/>
              <a:gd name="connsiteX1" fmla="*/ 0 w 1286167"/>
              <a:gd name="connsiteY1" fmla="*/ 85964 h 1561547"/>
              <a:gd name="connsiteX2" fmla="*/ 202361 w 1286167"/>
              <a:gd name="connsiteY2" fmla="*/ 516695 h 1561547"/>
              <a:gd name="connsiteX3" fmla="*/ 281735 w 1286167"/>
              <a:gd name="connsiteY3" fmla="*/ 1030909 h 1561547"/>
              <a:gd name="connsiteX4" fmla="*/ 785395 w 1286167"/>
              <a:gd name="connsiteY4" fmla="*/ 1551636 h 1561547"/>
              <a:gd name="connsiteX5" fmla="*/ 707312 w 1286167"/>
              <a:gd name="connsiteY5" fmla="*/ 1259803 h 1561547"/>
              <a:gd name="connsiteX6" fmla="*/ 584804 w 1286167"/>
              <a:gd name="connsiteY6" fmla="*/ 1105319 h 1561547"/>
              <a:gd name="connsiteX7" fmla="*/ 626846 w 1286167"/>
              <a:gd name="connsiteY7" fmla="*/ 930825 h 1561547"/>
              <a:gd name="connsiteX8" fmla="*/ 1012531 w 1286167"/>
              <a:gd name="connsiteY8" fmla="*/ 1142811 h 1561547"/>
              <a:gd name="connsiteX9" fmla="*/ 1015937 w 1286167"/>
              <a:gd name="connsiteY9" fmla="*/ 1241005 h 1561547"/>
              <a:gd name="connsiteX10" fmla="*/ 1286167 w 1286167"/>
              <a:gd name="connsiteY10" fmla="*/ 1072342 h 1561547"/>
              <a:gd name="connsiteX11" fmla="*/ 1262175 w 1286167"/>
              <a:gd name="connsiteY11" fmla="*/ 962717 h 1561547"/>
              <a:gd name="connsiteX12" fmla="*/ 903613 w 1286167"/>
              <a:gd name="connsiteY12" fmla="*/ 532228 h 1561547"/>
              <a:gd name="connsiteX13" fmla="*/ 658324 w 1286167"/>
              <a:gd name="connsiteY13" fmla="*/ 353162 h 1561547"/>
              <a:gd name="connsiteX14" fmla="*/ 657277 w 1286167"/>
              <a:gd name="connsiteY14" fmla="*/ 0 h 1561547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84804 w 1286167"/>
              <a:gd name="connsiteY6" fmla="*/ 1105319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99435 w 1286167"/>
              <a:gd name="connsiteY6" fmla="*/ 1076058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99435 w 1286167"/>
              <a:gd name="connsiteY6" fmla="*/ 1076058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2240"/>
              <a:gd name="connsiteX1" fmla="*/ 0 w 1286167"/>
              <a:gd name="connsiteY1" fmla="*/ 85964 h 1562240"/>
              <a:gd name="connsiteX2" fmla="*/ 202361 w 1286167"/>
              <a:gd name="connsiteY2" fmla="*/ 516695 h 1562240"/>
              <a:gd name="connsiteX3" fmla="*/ 281735 w 1286167"/>
              <a:gd name="connsiteY3" fmla="*/ 1030909 h 1562240"/>
              <a:gd name="connsiteX4" fmla="*/ 785395 w 1286167"/>
              <a:gd name="connsiteY4" fmla="*/ 1551636 h 1562240"/>
              <a:gd name="connsiteX5" fmla="*/ 758519 w 1286167"/>
              <a:gd name="connsiteY5" fmla="*/ 1296379 h 1562240"/>
              <a:gd name="connsiteX6" fmla="*/ 599435 w 1286167"/>
              <a:gd name="connsiteY6" fmla="*/ 1076058 h 1562240"/>
              <a:gd name="connsiteX7" fmla="*/ 626846 w 1286167"/>
              <a:gd name="connsiteY7" fmla="*/ 930825 h 1562240"/>
              <a:gd name="connsiteX8" fmla="*/ 1012531 w 1286167"/>
              <a:gd name="connsiteY8" fmla="*/ 1142811 h 1562240"/>
              <a:gd name="connsiteX9" fmla="*/ 1015937 w 1286167"/>
              <a:gd name="connsiteY9" fmla="*/ 1241005 h 1562240"/>
              <a:gd name="connsiteX10" fmla="*/ 1286167 w 1286167"/>
              <a:gd name="connsiteY10" fmla="*/ 1072342 h 1562240"/>
              <a:gd name="connsiteX11" fmla="*/ 1262175 w 1286167"/>
              <a:gd name="connsiteY11" fmla="*/ 962717 h 1562240"/>
              <a:gd name="connsiteX12" fmla="*/ 903613 w 1286167"/>
              <a:gd name="connsiteY12" fmla="*/ 532228 h 1562240"/>
              <a:gd name="connsiteX13" fmla="*/ 658324 w 1286167"/>
              <a:gd name="connsiteY13" fmla="*/ 353162 h 1562240"/>
              <a:gd name="connsiteX14" fmla="*/ 657277 w 1286167"/>
              <a:gd name="connsiteY14" fmla="*/ 0 h 1562240"/>
              <a:gd name="connsiteX0" fmla="*/ 657277 w 1286167"/>
              <a:gd name="connsiteY0" fmla="*/ 0 h 1562240"/>
              <a:gd name="connsiteX1" fmla="*/ 0 w 1286167"/>
              <a:gd name="connsiteY1" fmla="*/ 85964 h 1562240"/>
              <a:gd name="connsiteX2" fmla="*/ 202361 w 1286167"/>
              <a:gd name="connsiteY2" fmla="*/ 516695 h 1562240"/>
              <a:gd name="connsiteX3" fmla="*/ 281735 w 1286167"/>
              <a:gd name="connsiteY3" fmla="*/ 1104061 h 1562240"/>
              <a:gd name="connsiteX4" fmla="*/ 785395 w 1286167"/>
              <a:gd name="connsiteY4" fmla="*/ 1551636 h 1562240"/>
              <a:gd name="connsiteX5" fmla="*/ 758519 w 1286167"/>
              <a:gd name="connsiteY5" fmla="*/ 1296379 h 1562240"/>
              <a:gd name="connsiteX6" fmla="*/ 599435 w 1286167"/>
              <a:gd name="connsiteY6" fmla="*/ 1076058 h 1562240"/>
              <a:gd name="connsiteX7" fmla="*/ 626846 w 1286167"/>
              <a:gd name="connsiteY7" fmla="*/ 930825 h 1562240"/>
              <a:gd name="connsiteX8" fmla="*/ 1012531 w 1286167"/>
              <a:gd name="connsiteY8" fmla="*/ 1142811 h 1562240"/>
              <a:gd name="connsiteX9" fmla="*/ 1015937 w 1286167"/>
              <a:gd name="connsiteY9" fmla="*/ 1241005 h 1562240"/>
              <a:gd name="connsiteX10" fmla="*/ 1286167 w 1286167"/>
              <a:gd name="connsiteY10" fmla="*/ 1072342 h 1562240"/>
              <a:gd name="connsiteX11" fmla="*/ 1262175 w 1286167"/>
              <a:gd name="connsiteY11" fmla="*/ 962717 h 1562240"/>
              <a:gd name="connsiteX12" fmla="*/ 903613 w 1286167"/>
              <a:gd name="connsiteY12" fmla="*/ 532228 h 1562240"/>
              <a:gd name="connsiteX13" fmla="*/ 658324 w 1286167"/>
              <a:gd name="connsiteY13" fmla="*/ 353162 h 1562240"/>
              <a:gd name="connsiteX14" fmla="*/ 657277 w 1286167"/>
              <a:gd name="connsiteY14" fmla="*/ 0 h 1562240"/>
              <a:gd name="connsiteX0" fmla="*/ 671907 w 1300797"/>
              <a:gd name="connsiteY0" fmla="*/ 1818 h 1564058"/>
              <a:gd name="connsiteX1" fmla="*/ 0 w 1300797"/>
              <a:gd name="connsiteY1" fmla="*/ 0 h 1564058"/>
              <a:gd name="connsiteX2" fmla="*/ 216991 w 1300797"/>
              <a:gd name="connsiteY2" fmla="*/ 518513 h 1564058"/>
              <a:gd name="connsiteX3" fmla="*/ 296365 w 1300797"/>
              <a:gd name="connsiteY3" fmla="*/ 1105879 h 1564058"/>
              <a:gd name="connsiteX4" fmla="*/ 800025 w 1300797"/>
              <a:gd name="connsiteY4" fmla="*/ 1553454 h 1564058"/>
              <a:gd name="connsiteX5" fmla="*/ 773149 w 1300797"/>
              <a:gd name="connsiteY5" fmla="*/ 1298197 h 1564058"/>
              <a:gd name="connsiteX6" fmla="*/ 614065 w 1300797"/>
              <a:gd name="connsiteY6" fmla="*/ 1077876 h 1564058"/>
              <a:gd name="connsiteX7" fmla="*/ 641476 w 1300797"/>
              <a:gd name="connsiteY7" fmla="*/ 932643 h 1564058"/>
              <a:gd name="connsiteX8" fmla="*/ 1027161 w 1300797"/>
              <a:gd name="connsiteY8" fmla="*/ 1144629 h 1564058"/>
              <a:gd name="connsiteX9" fmla="*/ 1030567 w 1300797"/>
              <a:gd name="connsiteY9" fmla="*/ 1242823 h 1564058"/>
              <a:gd name="connsiteX10" fmla="*/ 1300797 w 1300797"/>
              <a:gd name="connsiteY10" fmla="*/ 1074160 h 1564058"/>
              <a:gd name="connsiteX11" fmla="*/ 1276805 w 1300797"/>
              <a:gd name="connsiteY11" fmla="*/ 964535 h 1564058"/>
              <a:gd name="connsiteX12" fmla="*/ 918243 w 1300797"/>
              <a:gd name="connsiteY12" fmla="*/ 534046 h 1564058"/>
              <a:gd name="connsiteX13" fmla="*/ 672954 w 1300797"/>
              <a:gd name="connsiteY13" fmla="*/ 354980 h 1564058"/>
              <a:gd name="connsiteX14" fmla="*/ 671907 w 1300797"/>
              <a:gd name="connsiteY14" fmla="*/ 1818 h 1564058"/>
              <a:gd name="connsiteX0" fmla="*/ 423190 w 1300797"/>
              <a:gd name="connsiteY0" fmla="*/ 0 h 1569555"/>
              <a:gd name="connsiteX1" fmla="*/ 0 w 1300797"/>
              <a:gd name="connsiteY1" fmla="*/ 5497 h 1569555"/>
              <a:gd name="connsiteX2" fmla="*/ 216991 w 1300797"/>
              <a:gd name="connsiteY2" fmla="*/ 524010 h 1569555"/>
              <a:gd name="connsiteX3" fmla="*/ 296365 w 1300797"/>
              <a:gd name="connsiteY3" fmla="*/ 1111376 h 1569555"/>
              <a:gd name="connsiteX4" fmla="*/ 800025 w 1300797"/>
              <a:gd name="connsiteY4" fmla="*/ 1558951 h 1569555"/>
              <a:gd name="connsiteX5" fmla="*/ 773149 w 1300797"/>
              <a:gd name="connsiteY5" fmla="*/ 1303694 h 1569555"/>
              <a:gd name="connsiteX6" fmla="*/ 614065 w 1300797"/>
              <a:gd name="connsiteY6" fmla="*/ 1083373 h 1569555"/>
              <a:gd name="connsiteX7" fmla="*/ 641476 w 1300797"/>
              <a:gd name="connsiteY7" fmla="*/ 938140 h 1569555"/>
              <a:gd name="connsiteX8" fmla="*/ 1027161 w 1300797"/>
              <a:gd name="connsiteY8" fmla="*/ 1150126 h 1569555"/>
              <a:gd name="connsiteX9" fmla="*/ 1030567 w 1300797"/>
              <a:gd name="connsiteY9" fmla="*/ 1248320 h 1569555"/>
              <a:gd name="connsiteX10" fmla="*/ 1300797 w 1300797"/>
              <a:gd name="connsiteY10" fmla="*/ 1079657 h 1569555"/>
              <a:gd name="connsiteX11" fmla="*/ 1276805 w 1300797"/>
              <a:gd name="connsiteY11" fmla="*/ 970032 h 1569555"/>
              <a:gd name="connsiteX12" fmla="*/ 918243 w 1300797"/>
              <a:gd name="connsiteY12" fmla="*/ 539543 h 1569555"/>
              <a:gd name="connsiteX13" fmla="*/ 672954 w 1300797"/>
              <a:gd name="connsiteY13" fmla="*/ 360477 h 1569555"/>
              <a:gd name="connsiteX14" fmla="*/ 423190 w 1300797"/>
              <a:gd name="connsiteY14" fmla="*/ 0 h 1569555"/>
              <a:gd name="connsiteX0" fmla="*/ 576810 w 1454417"/>
              <a:gd name="connsiteY0" fmla="*/ 0 h 1569555"/>
              <a:gd name="connsiteX1" fmla="*/ 0 w 1454417"/>
              <a:gd name="connsiteY1" fmla="*/ 137170 h 1569555"/>
              <a:gd name="connsiteX2" fmla="*/ 370611 w 1454417"/>
              <a:gd name="connsiteY2" fmla="*/ 524010 h 1569555"/>
              <a:gd name="connsiteX3" fmla="*/ 449985 w 1454417"/>
              <a:gd name="connsiteY3" fmla="*/ 1111376 h 1569555"/>
              <a:gd name="connsiteX4" fmla="*/ 953645 w 1454417"/>
              <a:gd name="connsiteY4" fmla="*/ 1558951 h 1569555"/>
              <a:gd name="connsiteX5" fmla="*/ 926769 w 1454417"/>
              <a:gd name="connsiteY5" fmla="*/ 1303694 h 1569555"/>
              <a:gd name="connsiteX6" fmla="*/ 767685 w 1454417"/>
              <a:gd name="connsiteY6" fmla="*/ 1083373 h 1569555"/>
              <a:gd name="connsiteX7" fmla="*/ 795096 w 1454417"/>
              <a:gd name="connsiteY7" fmla="*/ 938140 h 1569555"/>
              <a:gd name="connsiteX8" fmla="*/ 1180781 w 1454417"/>
              <a:gd name="connsiteY8" fmla="*/ 1150126 h 1569555"/>
              <a:gd name="connsiteX9" fmla="*/ 1184187 w 1454417"/>
              <a:gd name="connsiteY9" fmla="*/ 1248320 h 1569555"/>
              <a:gd name="connsiteX10" fmla="*/ 1454417 w 1454417"/>
              <a:gd name="connsiteY10" fmla="*/ 1079657 h 1569555"/>
              <a:gd name="connsiteX11" fmla="*/ 1430425 w 1454417"/>
              <a:gd name="connsiteY11" fmla="*/ 970032 h 1569555"/>
              <a:gd name="connsiteX12" fmla="*/ 1071863 w 1454417"/>
              <a:gd name="connsiteY12" fmla="*/ 539543 h 1569555"/>
              <a:gd name="connsiteX13" fmla="*/ 826574 w 1454417"/>
              <a:gd name="connsiteY13" fmla="*/ 360477 h 1569555"/>
              <a:gd name="connsiteX14" fmla="*/ 576810 w 1454417"/>
              <a:gd name="connsiteY14" fmla="*/ 0 h 1569555"/>
              <a:gd name="connsiteX0" fmla="*/ 576810 w 1454417"/>
              <a:gd name="connsiteY0" fmla="*/ 0 h 1569555"/>
              <a:gd name="connsiteX1" fmla="*/ 0 w 1454417"/>
              <a:gd name="connsiteY1" fmla="*/ 137170 h 1569555"/>
              <a:gd name="connsiteX2" fmla="*/ 370611 w 1454417"/>
              <a:gd name="connsiteY2" fmla="*/ 524010 h 1569555"/>
              <a:gd name="connsiteX3" fmla="*/ 449985 w 1454417"/>
              <a:gd name="connsiteY3" fmla="*/ 1111376 h 1569555"/>
              <a:gd name="connsiteX4" fmla="*/ 953645 w 1454417"/>
              <a:gd name="connsiteY4" fmla="*/ 1558951 h 1569555"/>
              <a:gd name="connsiteX5" fmla="*/ 926769 w 1454417"/>
              <a:gd name="connsiteY5" fmla="*/ 1303694 h 1569555"/>
              <a:gd name="connsiteX6" fmla="*/ 767685 w 1454417"/>
              <a:gd name="connsiteY6" fmla="*/ 1083373 h 1569555"/>
              <a:gd name="connsiteX7" fmla="*/ 795096 w 1454417"/>
              <a:gd name="connsiteY7" fmla="*/ 938140 h 1569555"/>
              <a:gd name="connsiteX8" fmla="*/ 1180781 w 1454417"/>
              <a:gd name="connsiteY8" fmla="*/ 1150126 h 1569555"/>
              <a:gd name="connsiteX9" fmla="*/ 1184187 w 1454417"/>
              <a:gd name="connsiteY9" fmla="*/ 1248320 h 1569555"/>
              <a:gd name="connsiteX10" fmla="*/ 1454417 w 1454417"/>
              <a:gd name="connsiteY10" fmla="*/ 1079657 h 1569555"/>
              <a:gd name="connsiteX11" fmla="*/ 1430425 w 1454417"/>
              <a:gd name="connsiteY11" fmla="*/ 970032 h 1569555"/>
              <a:gd name="connsiteX12" fmla="*/ 1071863 w 1454417"/>
              <a:gd name="connsiteY12" fmla="*/ 539543 h 1569555"/>
              <a:gd name="connsiteX13" fmla="*/ 826574 w 1454417"/>
              <a:gd name="connsiteY13" fmla="*/ 360477 h 1569555"/>
              <a:gd name="connsiteX14" fmla="*/ 576810 w 1454417"/>
              <a:gd name="connsiteY14" fmla="*/ 0 h 1569555"/>
              <a:gd name="connsiteX0" fmla="*/ 481712 w 1359319"/>
              <a:gd name="connsiteY0" fmla="*/ 0 h 1569555"/>
              <a:gd name="connsiteX1" fmla="*/ 0 w 1359319"/>
              <a:gd name="connsiteY1" fmla="*/ 173746 h 1569555"/>
              <a:gd name="connsiteX2" fmla="*/ 275513 w 1359319"/>
              <a:gd name="connsiteY2" fmla="*/ 524010 h 1569555"/>
              <a:gd name="connsiteX3" fmla="*/ 354887 w 1359319"/>
              <a:gd name="connsiteY3" fmla="*/ 1111376 h 1569555"/>
              <a:gd name="connsiteX4" fmla="*/ 858547 w 1359319"/>
              <a:gd name="connsiteY4" fmla="*/ 1558951 h 1569555"/>
              <a:gd name="connsiteX5" fmla="*/ 831671 w 1359319"/>
              <a:gd name="connsiteY5" fmla="*/ 1303694 h 1569555"/>
              <a:gd name="connsiteX6" fmla="*/ 672587 w 1359319"/>
              <a:gd name="connsiteY6" fmla="*/ 1083373 h 1569555"/>
              <a:gd name="connsiteX7" fmla="*/ 699998 w 1359319"/>
              <a:gd name="connsiteY7" fmla="*/ 938140 h 1569555"/>
              <a:gd name="connsiteX8" fmla="*/ 1085683 w 1359319"/>
              <a:gd name="connsiteY8" fmla="*/ 1150126 h 1569555"/>
              <a:gd name="connsiteX9" fmla="*/ 1089089 w 1359319"/>
              <a:gd name="connsiteY9" fmla="*/ 1248320 h 1569555"/>
              <a:gd name="connsiteX10" fmla="*/ 1359319 w 1359319"/>
              <a:gd name="connsiteY10" fmla="*/ 1079657 h 1569555"/>
              <a:gd name="connsiteX11" fmla="*/ 1335327 w 1359319"/>
              <a:gd name="connsiteY11" fmla="*/ 970032 h 1569555"/>
              <a:gd name="connsiteX12" fmla="*/ 976765 w 1359319"/>
              <a:gd name="connsiteY12" fmla="*/ 539543 h 1569555"/>
              <a:gd name="connsiteX13" fmla="*/ 731476 w 1359319"/>
              <a:gd name="connsiteY13" fmla="*/ 360477 h 1569555"/>
              <a:gd name="connsiteX14" fmla="*/ 481712 w 1359319"/>
              <a:gd name="connsiteY14" fmla="*/ 0 h 156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9319" h="1569555">
                <a:moveTo>
                  <a:pt x="481712" y="0"/>
                </a:moveTo>
                <a:lnTo>
                  <a:pt x="0" y="173746"/>
                </a:lnTo>
                <a:cubicBezTo>
                  <a:pt x="156408" y="327895"/>
                  <a:pt x="235460" y="366520"/>
                  <a:pt x="275513" y="524010"/>
                </a:cubicBezTo>
                <a:cubicBezTo>
                  <a:pt x="305214" y="688403"/>
                  <a:pt x="276554" y="939924"/>
                  <a:pt x="354887" y="1111376"/>
                </a:cubicBezTo>
                <a:cubicBezTo>
                  <a:pt x="514114" y="1391429"/>
                  <a:pt x="819538" y="1558054"/>
                  <a:pt x="858547" y="1558951"/>
                </a:cubicBezTo>
                <a:cubicBezTo>
                  <a:pt x="918941" y="1614168"/>
                  <a:pt x="990000" y="1442526"/>
                  <a:pt x="831671" y="1303694"/>
                </a:cubicBezTo>
                <a:cubicBezTo>
                  <a:pt x="783217" y="1229194"/>
                  <a:pt x="691562" y="1180029"/>
                  <a:pt x="672587" y="1083373"/>
                </a:cubicBezTo>
                <a:cubicBezTo>
                  <a:pt x="664534" y="998822"/>
                  <a:pt x="629286" y="951447"/>
                  <a:pt x="699998" y="938140"/>
                </a:cubicBezTo>
                <a:cubicBezTo>
                  <a:pt x="772331" y="938959"/>
                  <a:pt x="999946" y="982285"/>
                  <a:pt x="1085683" y="1150126"/>
                </a:cubicBezTo>
                <a:cubicBezTo>
                  <a:pt x="1085248" y="1181184"/>
                  <a:pt x="1086375" y="1214348"/>
                  <a:pt x="1089089" y="1248320"/>
                </a:cubicBezTo>
                <a:lnTo>
                  <a:pt x="1359319" y="1079657"/>
                </a:lnTo>
                <a:cubicBezTo>
                  <a:pt x="1350276" y="1041053"/>
                  <a:pt x="1342018" y="1003838"/>
                  <a:pt x="1335327" y="970032"/>
                </a:cubicBezTo>
                <a:cubicBezTo>
                  <a:pt x="1258828" y="807882"/>
                  <a:pt x="1077407" y="641135"/>
                  <a:pt x="976765" y="539543"/>
                </a:cubicBezTo>
                <a:cubicBezTo>
                  <a:pt x="844384" y="437291"/>
                  <a:pt x="815539" y="414413"/>
                  <a:pt x="731476" y="360477"/>
                </a:cubicBezTo>
                <a:lnTo>
                  <a:pt x="481712" y="0"/>
                </a:lnTo>
                <a:close/>
              </a:path>
            </a:pathLst>
          </a:custGeom>
          <a:solidFill>
            <a:srgbClr val="FEC88A"/>
          </a:solidFill>
          <a:ln w="342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3F70076-1048-436B-BD8E-82A571293D22}"/>
              </a:ext>
            </a:extLst>
          </p:cNvPr>
          <p:cNvSpPr/>
          <p:nvPr/>
        </p:nvSpPr>
        <p:spPr>
          <a:xfrm rot="2072551">
            <a:off x="9359267" y="578459"/>
            <a:ext cx="869183" cy="34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xmlns="" id="{1533F12C-AB79-4F27-B044-1B014576EF71}"/>
              </a:ext>
            </a:extLst>
          </p:cNvPr>
          <p:cNvSpPr/>
          <p:nvPr/>
        </p:nvSpPr>
        <p:spPr>
          <a:xfrm rot="2072551">
            <a:off x="9692852" y="-405650"/>
            <a:ext cx="1066637" cy="1146066"/>
          </a:xfrm>
          <a:custGeom>
            <a:avLst/>
            <a:gdLst>
              <a:gd name="connsiteX0" fmla="*/ 0 w 777759"/>
              <a:gd name="connsiteY0" fmla="*/ 0 h 968130"/>
              <a:gd name="connsiteX1" fmla="*/ 777759 w 777759"/>
              <a:gd name="connsiteY1" fmla="*/ 0 h 968130"/>
              <a:gd name="connsiteX2" fmla="*/ 777759 w 777759"/>
              <a:gd name="connsiteY2" fmla="*/ 968130 h 968130"/>
              <a:gd name="connsiteX3" fmla="*/ 0 w 777759"/>
              <a:gd name="connsiteY3" fmla="*/ 968130 h 968130"/>
              <a:gd name="connsiteX4" fmla="*/ 0 w 777759"/>
              <a:gd name="connsiteY4" fmla="*/ 0 h 968130"/>
              <a:gd name="connsiteX0" fmla="*/ 0 w 789458"/>
              <a:gd name="connsiteY0" fmla="*/ 500269 h 968130"/>
              <a:gd name="connsiteX1" fmla="*/ 789458 w 789458"/>
              <a:gd name="connsiteY1" fmla="*/ 0 h 968130"/>
              <a:gd name="connsiteX2" fmla="*/ 789458 w 789458"/>
              <a:gd name="connsiteY2" fmla="*/ 968130 h 968130"/>
              <a:gd name="connsiteX3" fmla="*/ 11699 w 789458"/>
              <a:gd name="connsiteY3" fmla="*/ 968130 h 968130"/>
              <a:gd name="connsiteX4" fmla="*/ 0 w 789458"/>
              <a:gd name="connsiteY4" fmla="*/ 500269 h 968130"/>
              <a:gd name="connsiteX0" fmla="*/ 0 w 788533"/>
              <a:gd name="connsiteY0" fmla="*/ 562468 h 968130"/>
              <a:gd name="connsiteX1" fmla="*/ 788533 w 788533"/>
              <a:gd name="connsiteY1" fmla="*/ 0 h 968130"/>
              <a:gd name="connsiteX2" fmla="*/ 788533 w 788533"/>
              <a:gd name="connsiteY2" fmla="*/ 968130 h 968130"/>
              <a:gd name="connsiteX3" fmla="*/ 10774 w 788533"/>
              <a:gd name="connsiteY3" fmla="*/ 968130 h 968130"/>
              <a:gd name="connsiteX4" fmla="*/ 0 w 788533"/>
              <a:gd name="connsiteY4" fmla="*/ 562468 h 968130"/>
              <a:gd name="connsiteX0" fmla="*/ 0 w 788995"/>
              <a:gd name="connsiteY0" fmla="*/ 531368 h 968130"/>
              <a:gd name="connsiteX1" fmla="*/ 788995 w 788995"/>
              <a:gd name="connsiteY1" fmla="*/ 0 h 968130"/>
              <a:gd name="connsiteX2" fmla="*/ 788995 w 788995"/>
              <a:gd name="connsiteY2" fmla="*/ 968130 h 968130"/>
              <a:gd name="connsiteX3" fmla="*/ 11236 w 788995"/>
              <a:gd name="connsiteY3" fmla="*/ 968130 h 968130"/>
              <a:gd name="connsiteX4" fmla="*/ 0 w 788995"/>
              <a:gd name="connsiteY4" fmla="*/ 531368 h 968130"/>
              <a:gd name="connsiteX0" fmla="*/ 0 w 791382"/>
              <a:gd name="connsiteY0" fmla="*/ 370911 h 968130"/>
              <a:gd name="connsiteX1" fmla="*/ 791382 w 791382"/>
              <a:gd name="connsiteY1" fmla="*/ 0 h 968130"/>
              <a:gd name="connsiteX2" fmla="*/ 791382 w 791382"/>
              <a:gd name="connsiteY2" fmla="*/ 968130 h 968130"/>
              <a:gd name="connsiteX3" fmla="*/ 13623 w 791382"/>
              <a:gd name="connsiteY3" fmla="*/ 968130 h 968130"/>
              <a:gd name="connsiteX4" fmla="*/ 0 w 791382"/>
              <a:gd name="connsiteY4" fmla="*/ 370911 h 968130"/>
              <a:gd name="connsiteX0" fmla="*/ 0 w 797009"/>
              <a:gd name="connsiteY0" fmla="*/ 545890 h 1143109"/>
              <a:gd name="connsiteX1" fmla="*/ 797009 w 797009"/>
              <a:gd name="connsiteY1" fmla="*/ 0 h 1143109"/>
              <a:gd name="connsiteX2" fmla="*/ 791382 w 797009"/>
              <a:gd name="connsiteY2" fmla="*/ 1143109 h 1143109"/>
              <a:gd name="connsiteX3" fmla="*/ 13623 w 797009"/>
              <a:gd name="connsiteY3" fmla="*/ 1143109 h 1143109"/>
              <a:gd name="connsiteX4" fmla="*/ 0 w 797009"/>
              <a:gd name="connsiteY4" fmla="*/ 545890 h 1143109"/>
              <a:gd name="connsiteX0" fmla="*/ 0 w 789665"/>
              <a:gd name="connsiteY0" fmla="*/ 805888 h 1143109"/>
              <a:gd name="connsiteX1" fmla="*/ 789665 w 789665"/>
              <a:gd name="connsiteY1" fmla="*/ 0 h 1143109"/>
              <a:gd name="connsiteX2" fmla="*/ 784038 w 789665"/>
              <a:gd name="connsiteY2" fmla="*/ 1143109 h 1143109"/>
              <a:gd name="connsiteX3" fmla="*/ 6279 w 789665"/>
              <a:gd name="connsiteY3" fmla="*/ 1143109 h 1143109"/>
              <a:gd name="connsiteX4" fmla="*/ 0 w 789665"/>
              <a:gd name="connsiteY4" fmla="*/ 805888 h 1143109"/>
              <a:gd name="connsiteX0" fmla="*/ 0 w 786044"/>
              <a:gd name="connsiteY0" fmla="*/ 537896 h 875117"/>
              <a:gd name="connsiteX1" fmla="*/ 786044 w 786044"/>
              <a:gd name="connsiteY1" fmla="*/ 0 h 875117"/>
              <a:gd name="connsiteX2" fmla="*/ 784038 w 786044"/>
              <a:gd name="connsiteY2" fmla="*/ 875117 h 875117"/>
              <a:gd name="connsiteX3" fmla="*/ 6279 w 786044"/>
              <a:gd name="connsiteY3" fmla="*/ 875117 h 875117"/>
              <a:gd name="connsiteX4" fmla="*/ 0 w 786044"/>
              <a:gd name="connsiteY4" fmla="*/ 537896 h 875117"/>
              <a:gd name="connsiteX0" fmla="*/ 0 w 784222"/>
              <a:gd name="connsiteY0" fmla="*/ 555319 h 892540"/>
              <a:gd name="connsiteX1" fmla="*/ 774722 w 784222"/>
              <a:gd name="connsiteY1" fmla="*/ 0 h 892540"/>
              <a:gd name="connsiteX2" fmla="*/ 784038 w 784222"/>
              <a:gd name="connsiteY2" fmla="*/ 892540 h 892540"/>
              <a:gd name="connsiteX3" fmla="*/ 6279 w 784222"/>
              <a:gd name="connsiteY3" fmla="*/ 892540 h 892540"/>
              <a:gd name="connsiteX4" fmla="*/ 0 w 784222"/>
              <a:gd name="connsiteY4" fmla="*/ 555319 h 89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222" h="892540">
                <a:moveTo>
                  <a:pt x="0" y="555319"/>
                </a:moveTo>
                <a:lnTo>
                  <a:pt x="774722" y="0"/>
                </a:lnTo>
                <a:cubicBezTo>
                  <a:pt x="772846" y="381036"/>
                  <a:pt x="785914" y="511504"/>
                  <a:pt x="784038" y="892540"/>
                </a:cubicBezTo>
                <a:lnTo>
                  <a:pt x="6279" y="892540"/>
                </a:lnTo>
                <a:lnTo>
                  <a:pt x="0" y="55531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222</Words>
  <Application>Microsoft Office PowerPoint</Application>
  <PresentationFormat>Vlastná</PresentationFormat>
  <Paragraphs>46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3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Raduz</cp:lastModifiedBy>
  <cp:revision>73</cp:revision>
  <dcterms:created xsi:type="dcterms:W3CDTF">2020-01-20T05:08:25Z</dcterms:created>
  <dcterms:modified xsi:type="dcterms:W3CDTF">2021-03-05T10:48:12Z</dcterms:modified>
</cp:coreProperties>
</file>