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6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110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3359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5302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702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895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489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193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694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67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431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044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70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35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571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513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17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4.3.2022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057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92088"/>
          </a:xfrm>
        </p:spPr>
        <p:txBody>
          <a:bodyPr/>
          <a:lstStyle/>
          <a:p>
            <a:pPr algn="ctr"/>
            <a:r>
              <a:rPr lang="sk-SK" dirty="0" smtClean="0">
                <a:solidFill>
                  <a:srgbClr val="FF0000"/>
                </a:solidFill>
              </a:rPr>
              <a:t>Denis </a:t>
            </a:r>
            <a:r>
              <a:rPr lang="sk-SK" dirty="0" err="1" smtClean="0">
                <a:solidFill>
                  <a:srgbClr val="FF0000"/>
                </a:solidFill>
              </a:rPr>
              <a:t>Diderot</a:t>
            </a:r>
            <a:r>
              <a:rPr lang="sk-SK" dirty="0" smtClean="0">
                <a:solidFill>
                  <a:srgbClr val="FF0000"/>
                </a:solidFill>
              </a:rPr>
              <a:t>.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496944" cy="5616624"/>
          </a:xfrm>
        </p:spPr>
        <p:txBody>
          <a:bodyPr>
            <a:normAutofit/>
          </a:bodyPr>
          <a:lstStyle/>
          <a:p>
            <a:r>
              <a:rPr lang="sk-SK" sz="2400" dirty="0" smtClean="0"/>
              <a:t>Prikláňa sa k </a:t>
            </a:r>
            <a:r>
              <a:rPr lang="sk-SK" sz="2400" b="1" dirty="0" smtClean="0">
                <a:solidFill>
                  <a:srgbClr val="FFFF00"/>
                </a:solidFill>
              </a:rPr>
              <a:t>mechanickým materialistom</a:t>
            </a:r>
            <a:r>
              <a:rPr lang="sk-SK" sz="2400" dirty="0" smtClean="0"/>
              <a:t>. Neveril v  Boha, tvrdil, že  všetko vzniklo z  hmoty, všetko sa  vyvinulo z matérie, </a:t>
            </a:r>
            <a:r>
              <a:rPr lang="sk-SK" sz="2400" dirty="0" smtClean="0">
                <a:solidFill>
                  <a:srgbClr val="FFFF00"/>
                </a:solidFill>
              </a:rPr>
              <a:t>bol ateista</a:t>
            </a:r>
            <a:r>
              <a:rPr lang="sk-SK" sz="2400" dirty="0" smtClean="0"/>
              <a:t>. Hmota sa vyvíjala od najjednoduchšej po zložitejšiu  - človek. Prikláňa sa k teórii oduševnenej hmoty – </a:t>
            </a:r>
            <a:r>
              <a:rPr lang="sk-SK" sz="2400" b="1" dirty="0" err="1" smtClean="0">
                <a:solidFill>
                  <a:srgbClr val="FFC000"/>
                </a:solidFill>
              </a:rPr>
              <a:t>hylozoizmus</a:t>
            </a:r>
            <a:r>
              <a:rPr lang="sk-SK" sz="2400" dirty="0" smtClean="0"/>
              <a:t>. </a:t>
            </a:r>
            <a:r>
              <a:rPr lang="sk-SK" sz="2400" dirty="0" err="1" smtClean="0"/>
              <a:t>Hylozoizmus</a:t>
            </a:r>
            <a:r>
              <a:rPr lang="sk-SK" sz="2400" dirty="0" smtClean="0"/>
              <a:t>  verí že  všetky veci majú svoj život, sú citlivé.  Hmota  sa  vyvinula  z nemysliacej na  mysliacu. Spochybňoval determinizmus, teda  že všetko je  dopredu dané, predurčené. Napísal o tom v diele  </a:t>
            </a:r>
            <a:r>
              <a:rPr lang="sk-SK" sz="2400" b="1" dirty="0" smtClean="0">
                <a:solidFill>
                  <a:srgbClr val="FFFF00"/>
                </a:solidFill>
              </a:rPr>
              <a:t>Jakub – fatalista</a:t>
            </a:r>
            <a:r>
              <a:rPr lang="sk-SK" sz="2400" dirty="0" smtClean="0"/>
              <a:t>. Bol presvedčený, že na  rozvoj  ľudskosti má veľký vplyv  veda, demokracia a osveta. Patrí medzi  hlavných  autorov  diela  </a:t>
            </a:r>
            <a:r>
              <a:rPr lang="sk-SK" sz="2400" b="1" dirty="0" smtClean="0">
                <a:solidFill>
                  <a:srgbClr val="FFFF00"/>
                </a:solidFill>
              </a:rPr>
              <a:t>Encyklopédia alebo  racionálny  slovník vied remesiel a umenia</a:t>
            </a:r>
            <a:r>
              <a:rPr lang="sk-SK" sz="2400" b="1" dirty="0" smtClean="0">
                <a:solidFill>
                  <a:srgbClr val="FFFF00"/>
                </a:solidFill>
              </a:rPr>
              <a:t>.  Súhlasil s  nerovnosťou  medzi ľuď</a:t>
            </a:r>
            <a:r>
              <a:rPr lang="sk-SK" sz="2400" b="1" dirty="0" smtClean="0">
                <a:solidFill>
                  <a:srgbClr val="FFFF00"/>
                </a:solidFill>
              </a:rPr>
              <a:t>mi. Na  nastolenie ľudskosti je  nevyhnutná veda, osveta, tolerancia   demokracia.  </a:t>
            </a:r>
            <a:endParaRPr lang="sk-SK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FF00"/>
                </a:solidFill>
              </a:rPr>
              <a:t>J.J. </a:t>
            </a:r>
            <a:r>
              <a:rPr lang="sk-SK" sz="3200" b="1" dirty="0" err="1" smtClean="0">
                <a:solidFill>
                  <a:srgbClr val="FFFF00"/>
                </a:solidFill>
              </a:rPr>
              <a:t>Rousseau</a:t>
            </a:r>
            <a:endParaRPr lang="sk-SK" sz="32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/>
              <a:t>Zastával deistické stanovisko, bol proti materializmu, no jeho viera  bola  iná, uznával  akúsi Najvyššiu bytosť.</a:t>
            </a:r>
          </a:p>
          <a:p>
            <a:r>
              <a:rPr lang="sk-SK" dirty="0" smtClean="0"/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C000"/>
                </a:solidFill>
              </a:rPr>
              <a:t>súkromné vlastníctvo. </a:t>
            </a:r>
            <a:r>
              <a:rPr lang="sk-SK" dirty="0" smtClean="0"/>
              <a:t>Keď  človek prvýkrát povedal : toto je moje, tak sa  začala závisť, nerovnosť a boj. </a:t>
            </a:r>
            <a:r>
              <a:rPr lang="sk-SK" dirty="0" smtClean="0">
                <a:solidFill>
                  <a:srgbClr val="FFFF00"/>
                </a:solidFill>
              </a:rPr>
              <a:t>Hlásal  návrat k p</a:t>
            </a:r>
            <a:r>
              <a:rPr lang="sk-SK" dirty="0" smtClean="0"/>
              <a:t>rírode. Vedel , že s a to už ale  nedá, preto sa máme o to usilovať  aspoň vo výchove. V diele  </a:t>
            </a:r>
            <a:r>
              <a:rPr lang="sk-SK" b="1" dirty="0" smtClean="0">
                <a:solidFill>
                  <a:srgbClr val="FFFF00"/>
                </a:solidFill>
              </a:rPr>
              <a:t>Emil alebo o výchove</a:t>
            </a:r>
            <a:r>
              <a:rPr lang="sk-SK" dirty="0" smtClean="0"/>
              <a:t> píše o tom, že dieťa máme vychovávať v súlade s prírodou.</a:t>
            </a:r>
          </a:p>
          <a:p>
            <a:r>
              <a:rPr lang="sk-SK" dirty="0" smtClean="0"/>
              <a:t>Jeho najznámejšie  dielo je </a:t>
            </a:r>
            <a:r>
              <a:rPr lang="sk-SK" b="1" dirty="0" smtClean="0">
                <a:solidFill>
                  <a:srgbClr val="FFFF00"/>
                </a:solidFill>
              </a:rPr>
              <a:t>Spoločenská zmluva</a:t>
            </a:r>
            <a:r>
              <a:rPr lang="sk-SK" dirty="0" smtClean="0"/>
              <a:t>. 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</a:t>
            </a:r>
            <a:r>
              <a:rPr lang="sk-SK" dirty="0" smtClean="0">
                <a:solidFill>
                  <a:srgbClr val="FFC000"/>
                </a:solidFill>
              </a:rPr>
              <a:t>Doslova hovorí o práve ľudu na revolúciu. 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Montesquieau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72816"/>
            <a:ext cx="8784976" cy="4968552"/>
          </a:xfrm>
        </p:spPr>
        <p:txBody>
          <a:bodyPr>
            <a:normAutofit/>
          </a:bodyPr>
          <a:lstStyle/>
          <a:p>
            <a:r>
              <a:rPr lang="sk-SK" sz="2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Napísal Perzské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listy  a dielo Duch zákonov.  Kritizuje  absolutizmus, za najlepšiu </a:t>
            </a:r>
            <a:r>
              <a:rPr lang="sk-SK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fiormu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vlády považuje parlamentnú monarchiu. Vo svojich dielach rozoberá rôzne formy  vlády - </a:t>
            </a:r>
            <a:r>
              <a:rPr lang="sk-SK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epubliku, monarchiu a  despotizmus. Zákony nepochádzajú od Boha ale </a:t>
            </a:r>
            <a:r>
              <a:rPr lang="sk-SK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sô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dielom ľudí. </a:t>
            </a:r>
            <a:r>
              <a:rPr lang="sk-SK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Ropracoval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sk-SK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Lockovu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myšlienku deľby moc. </a:t>
            </a:r>
            <a:r>
              <a:rPr lang="sk-SK" sz="2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Sá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moc delí na -  výkonnú, zákonodarnú a súdnu. Moc  nesmie byť koncentrovaná v  jedno panovníkovi. Zákony sa majú prispôsobiť vonkajším podmienkam,  napr. i  geografickým. Navštívil  Bratislavu. </a:t>
            </a:r>
            <a:endParaRPr lang="sk-SK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r>
              <a:rPr lang="sk-SK" dirty="0" smtClean="0"/>
              <a:t>Vzdelávanie v národných jazykoch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92880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pokladali za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najdôležitejšiu vec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vzdelávanie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učiť pre všetkých, ale tak </a:t>
            </a:r>
            <a:r>
              <a:rPr lang="sk-SK" sz="2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aby tomu obyvatelia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rozumeli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 </a:t>
            </a:r>
            <a:r>
              <a:rPr lang="sk-SK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národných jazykoch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500166" y="4929198"/>
            <a:ext cx="397416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 dávnych dobách </a:t>
            </a:r>
            <a:r>
              <a:rPr lang="sk-SK" u="sng" dirty="0" smtClean="0"/>
              <a:t>bola jazykom</a:t>
            </a:r>
          </a:p>
          <a:p>
            <a:pPr algn="ctr"/>
            <a:r>
              <a:rPr lang="sk-SK" u="sng" dirty="0" smtClean="0"/>
              <a:t>vzdelancov </a:t>
            </a:r>
            <a:r>
              <a:rPr lang="sk-SK" b="1" dirty="0" smtClean="0"/>
              <a:t>latinčina</a:t>
            </a:r>
            <a:endParaRPr lang="sk-SK" b="1" dirty="0"/>
          </a:p>
        </p:txBody>
      </p:sp>
      <p:sp>
        <p:nvSpPr>
          <p:cNvPr id="5" name="Šípka dolu 4"/>
          <p:cNvSpPr/>
          <p:nvPr/>
        </p:nvSpPr>
        <p:spPr>
          <a:xfrm>
            <a:off x="3357554" y="5715016"/>
            <a:ext cx="500066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35495" y="6072206"/>
            <a:ext cx="907793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dirty="0" smtClean="0"/>
              <a:t>Doba sa zmenila =&gt; </a:t>
            </a:r>
            <a:r>
              <a:rPr lang="sk-SK" b="1" dirty="0" smtClean="0"/>
              <a:t>NÁRODNÉ JAZYKY -  presadzuje sa francúzsky jazyk</a:t>
            </a:r>
            <a:endParaRPr lang="sk-SK" b="1" dirty="0"/>
          </a:p>
        </p:txBody>
      </p:sp>
      <p:pic>
        <p:nvPicPr>
          <p:cNvPr id="27650" name="Picture 2" descr="Výsledok vyhľadávania obrázkov pre dopyt osvietenstvo vzdelava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0689" y="0"/>
            <a:ext cx="3423311" cy="18000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1571604" y="1428736"/>
            <a:ext cx="420339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Takto prebiehalo kedysi </a:t>
            </a:r>
            <a:r>
              <a:rPr lang="sk-SK" b="1" dirty="0" smtClean="0"/>
              <a:t>vyučovanie</a:t>
            </a:r>
            <a:endParaRPr lang="sk-SK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18. storočie 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5228245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71678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232627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err="1" smtClean="0"/>
              <a:t>záakon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ENCYKLOPÉDIA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19819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785926"/>
            <a:ext cx="6400800" cy="361526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Boh existuje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ale </a:t>
            </a:r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do ľudských osudov nezasahuje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osudy sveta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závisia len </a:t>
            </a:r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od ľudskej činnosti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4670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 dielo </a:t>
            </a:r>
            <a:r>
              <a:rPr lang="sk-SK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toleranciu a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zákony  sú podľa neho prirodzené, človek si ich upravuje podľa potreby. Mier bol podľa neho prvým prirodzeným právom. Druhým bolo hľadanie potravy. Tretím bol pud útočiska, domova a posledným právo sa  združovať, žiť v spoločnosti.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Montesiquieu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ďalej píše o medzinárodnom práve, kde  si štáty uplatňujú právo spolužitia.  Rozdeľuje právo na verejné a súkromné. Súkromné právo upravuje vzťahy medzi občanmi. Prirodzené právo si štáty  upravujú podľa geografických podmienok(podnebie, pôda a počasie). Za  najlepšiu formu vlády považuje 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 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(súdnu). </a:t>
            </a: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12968" cy="5949280"/>
          </a:xfrm>
        </p:spPr>
        <p:txBody>
          <a:bodyPr>
            <a:normAutofit lnSpcReduction="10000"/>
          </a:bodyPr>
          <a:lstStyle/>
          <a:p>
            <a:r>
              <a:rPr lang="sk-SK" dirty="0" smtClean="0"/>
              <a:t>Jeden z najvýznamnejších </a:t>
            </a:r>
            <a:r>
              <a:rPr lang="sk-SK" dirty="0" err="1" smtClean="0"/>
              <a:t>francúzských</a:t>
            </a:r>
            <a:r>
              <a:rPr lang="sk-SK" dirty="0" smtClean="0"/>
              <a:t> filozofov a spisovateľov. Napísal dielo </a:t>
            </a:r>
            <a:r>
              <a:rPr lang="sk-SK" b="1" dirty="0" smtClean="0">
                <a:solidFill>
                  <a:srgbClr val="FFFF00"/>
                </a:solidFill>
              </a:rPr>
              <a:t>Filozofické listy </a:t>
            </a:r>
            <a:r>
              <a:rPr lang="sk-SK" dirty="0" smtClean="0"/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Osvojiť  si  </a:t>
            </a:r>
            <a:r>
              <a:rPr lang="sk-SK" b="1" dirty="0" err="1" smtClean="0">
                <a:solidFill>
                  <a:srgbClr val="FFC000"/>
                </a:solidFill>
              </a:rPr>
              <a:t>Lockov</a:t>
            </a:r>
            <a:r>
              <a:rPr lang="sk-SK" b="1" dirty="0" smtClean="0">
                <a:solidFill>
                  <a:srgbClr val="FFC000"/>
                </a:solidFill>
              </a:rPr>
              <a:t> empirizmus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Vo vede sa orientovať na  </a:t>
            </a:r>
            <a:r>
              <a:rPr lang="sk-SK" b="1" dirty="0" err="1" smtClean="0">
                <a:solidFill>
                  <a:srgbClr val="FFC000"/>
                </a:solidFill>
              </a:rPr>
              <a:t>newtonovú</a:t>
            </a:r>
            <a:r>
              <a:rPr lang="sk-SK" b="1" dirty="0" smtClean="0">
                <a:solidFill>
                  <a:srgbClr val="FFC000"/>
                </a:solidFill>
              </a:rPr>
              <a:t>  </a:t>
            </a:r>
            <a:r>
              <a:rPr lang="sk-SK" b="1" dirty="0" err="1" smtClean="0">
                <a:solidFill>
                  <a:srgbClr val="FFC000"/>
                </a:solidFill>
              </a:rPr>
              <a:t>mechanistickú</a:t>
            </a:r>
            <a:r>
              <a:rPr lang="sk-SK" b="1" dirty="0" smtClean="0">
                <a:solidFill>
                  <a:srgbClr val="FFC000"/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Optimálna  forma  vlády je parlamentarizmus</a:t>
            </a:r>
          </a:p>
          <a:p>
            <a:r>
              <a:rPr lang="sk-SK" dirty="0"/>
              <a:t> </a:t>
            </a:r>
            <a:r>
              <a:rPr lang="sk-SK" dirty="0" smtClean="0"/>
              <a:t>Dejiny majú podľa neho určitú logickú súvislosť, kde všetko so všetkým súvisí</a:t>
            </a:r>
          </a:p>
          <a:p>
            <a:r>
              <a:rPr lang="sk-SK" dirty="0" err="1" smtClean="0"/>
              <a:t>Voltaire</a:t>
            </a:r>
            <a:r>
              <a:rPr lang="sk-SK" dirty="0" smtClean="0"/>
              <a:t> považoval za najlepšiu formu vlády  republiku. V spoločnosti presadzoval  rovnosť, no nie majetkovú, ale  rovnosť ľudí pred zákonom. </a:t>
            </a:r>
          </a:p>
          <a:p>
            <a:r>
              <a:rPr lang="sk-SK" dirty="0" smtClean="0"/>
              <a:t>Neodmietal Boha, ale  chápal ho ako toho, kto dal svetu prvý impulz, Boh je našim pánom, ale nie sme v jeho zajatí, Boh už neovplyvňuje naše  dejiny, tie  si určujeme  samy, nerobí zázraky, nezasahuje  do nás (  deizmus)</a:t>
            </a:r>
          </a:p>
          <a:p>
            <a:r>
              <a:rPr lang="sk-SK" dirty="0" err="1" smtClean="0"/>
              <a:t>Voltaire</a:t>
            </a:r>
            <a:r>
              <a:rPr lang="sk-SK" dirty="0" smtClean="0"/>
              <a:t> presadzoval toleranciu a znášanlivosť: „ </a:t>
            </a:r>
            <a:r>
              <a:rPr lang="sk-SK" dirty="0" smtClean="0">
                <a:solidFill>
                  <a:srgbClr val="FFFF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1130</TotalTime>
  <Words>1250</Words>
  <Application>Microsoft Office PowerPoint</Application>
  <PresentationFormat>Prezentácia na obrazovke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Berlín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Denis Diderot. </vt:lpstr>
      <vt:lpstr>J.J. Rousseau</vt:lpstr>
      <vt:lpstr>Montesquieau</vt:lpstr>
      <vt:lpstr>Vzdelávanie v národných jazykoch</vt:lpstr>
      <vt:lpstr>Osvietenský absolutizmus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uzivatel</cp:lastModifiedBy>
  <cp:revision>74</cp:revision>
  <dcterms:created xsi:type="dcterms:W3CDTF">2020-03-22T11:54:49Z</dcterms:created>
  <dcterms:modified xsi:type="dcterms:W3CDTF">2022-03-04T12:56:57Z</dcterms:modified>
</cp:coreProperties>
</file>