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3FAC-112C-4300-ADE6-9C6854C94D9F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FDF2-3337-4D47-B03D-7AA976B929A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861F-34A2-4CD2-8F96-664384D953EA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FCD4D-05F0-4211-95FD-D55C261D1DC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8C07D-39CD-4964-A189-53ADBC29FC4A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C14FC-3816-43FD-868E-DA6FA345C7F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F3E72-06F8-4CC0-AFA2-F329F7A19BAC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11449-E34F-4A54-8B35-1F9D971C3B2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C75CC-45DA-426D-8E42-FA0CEE2CC6E4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CBC50-E93D-4F6B-B1C0-151F3A7B8DB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39B56-C737-4BD0-BE81-19C36D8757A1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BBAE-960A-4E56-87EB-10B08B04E55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5966E-CCC3-493E-AEC7-C8D9E97890DB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7D7E7-B666-4ECA-8E37-F5957646233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481D-8F49-41FB-A8FD-9368E4906FB3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10EFF-B877-40BE-A52A-A846E385C4E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9C2D1-A190-428C-A7CC-AF68C69FC820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BDCE-C6DB-4233-A5BD-390580490D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90ECB-F166-4CDB-BA76-FC57612A2004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13B5C-94E9-46D0-BD5F-157F008EDBE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7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9FBC-F070-4F5C-B53C-F6F9332F5252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8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77E5E-F446-4BA8-AE99-8BEBB185D6C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029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CF56CAA-B49F-4FCA-A627-334A18982A92}" type="datetimeFigureOut">
              <a:rPr lang="sk-SK"/>
              <a:pPr>
                <a:defRPr/>
              </a:pPr>
              <a:t>01.03.2022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FFED61-E825-41CD-B1D1-1D6A5DED65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7" r:id="rId2"/>
    <p:sldLayoutId id="2147483783" r:id="rId3"/>
    <p:sldLayoutId id="2147483778" r:id="rId4"/>
    <p:sldLayoutId id="2147483779" r:id="rId5"/>
    <p:sldLayoutId id="2147483780" r:id="rId6"/>
    <p:sldLayoutId id="2147483784" r:id="rId7"/>
    <p:sldLayoutId id="2147483785" r:id="rId8"/>
    <p:sldLayoutId id="2147483786" r:id="rId9"/>
    <p:sldLayoutId id="2147483781" r:id="rId10"/>
    <p:sldLayoutId id="21474837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Začiatok II. svetovej vojny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8195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pPr eaLnBrk="1" hangingPunct="1"/>
            <a:r>
              <a:rPr lang="sk-SK" smtClean="0"/>
              <a:t>9. ročník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ázok 1" descr="A4639CF1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90525"/>
            <a:ext cx="3781425" cy="268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Obrázok 2" descr="74372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188913"/>
            <a:ext cx="414020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Obrázok 3" descr="258248_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0438"/>
            <a:ext cx="4830763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Obrázok 4" descr="avz1503fa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573463"/>
            <a:ext cx="3997325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Príčiny II. svetovej vojny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9219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/>
          <a:lstStyle/>
          <a:p>
            <a:pPr eaLnBrk="1" hangingPunct="1"/>
            <a:r>
              <a:rPr lang="sk-SK" smtClean="0"/>
              <a:t>Versaillský mierový systém – prísne potrestanie Nemecka.</a:t>
            </a:r>
          </a:p>
          <a:p>
            <a:pPr eaLnBrk="1" hangingPunct="1"/>
            <a:r>
              <a:rPr lang="sk-SK" smtClean="0"/>
              <a:t>Veľká hospodárska kríza.</a:t>
            </a:r>
          </a:p>
          <a:p>
            <a:pPr eaLnBrk="1" hangingPunct="1"/>
            <a:r>
              <a:rPr lang="sk-SK" smtClean="0"/>
              <a:t>Získanie moci Hitlerom a NSDAP.</a:t>
            </a:r>
          </a:p>
          <a:p>
            <a:pPr eaLnBrk="1" hangingPunct="1"/>
            <a:r>
              <a:rPr lang="sk-SK" smtClean="0"/>
              <a:t>Diktatúry (Nem., Tal., ZSSR) a napätie v Európe.</a:t>
            </a:r>
          </a:p>
          <a:p>
            <a:pPr eaLnBrk="1" hangingPunct="1"/>
            <a:endParaRPr lang="sk-SK" smtClean="0"/>
          </a:p>
          <a:p>
            <a:pPr eaLnBrk="1" hangingPunct="1"/>
            <a:endParaRPr lang="sk-SK" smtClean="0"/>
          </a:p>
        </p:txBody>
      </p:sp>
      <p:pic>
        <p:nvPicPr>
          <p:cNvPr id="9220" name="Zástupný symbol obsahu 4" descr="S0127B403-0173BE59%3FAction=IBPicture18-Action=IBPicture11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78375" y="1773238"/>
            <a:ext cx="3778250" cy="462438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Predohra vojny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 marci 1938 </a:t>
            </a:r>
            <a:r>
              <a:rPr lang="sk-SK" b="1" smtClean="0"/>
              <a:t>anšlus Rakúska</a:t>
            </a:r>
            <a:r>
              <a:rPr lang="sk-SK" smtClean="0"/>
              <a:t> – Hitler bez odporu pripojil Rakúsko k „Tretej ríši“. </a:t>
            </a:r>
          </a:p>
          <a:p>
            <a:pPr eaLnBrk="1" hangingPunct="1"/>
            <a:r>
              <a:rPr lang="sk-SK" smtClean="0"/>
              <a:t>Hitlerovi nestačilo získanie Sudet v Čechách – donútil predstaviteľov HSĽS vyhlásiť </a:t>
            </a:r>
            <a:r>
              <a:rPr lang="sk-SK" b="1" smtClean="0"/>
              <a:t>Slovenský štát </a:t>
            </a:r>
            <a:r>
              <a:rPr lang="sk-SK" smtClean="0"/>
              <a:t>14.3. 1939 – tým pádom záruky veľmocí, ktoré dali Česko-Slovensku už neplatia, lebo už v podstate neexistovalo – na druhý deň Nemci napochodovali do Prahy a vzniká </a:t>
            </a:r>
            <a:r>
              <a:rPr lang="sk-SK" b="1" smtClean="0"/>
              <a:t>protektorát Čechy a Morava.</a:t>
            </a:r>
            <a:endParaRPr lang="sk-SK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rázok 1" descr="Deutschesreich1939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0"/>
            <a:ext cx="6384925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BlokTextu 2"/>
          <p:cNvSpPr txBox="1">
            <a:spLocks noChangeArrowheads="1"/>
          </p:cNvSpPr>
          <p:nvPr/>
        </p:nvSpPr>
        <p:spPr bwMode="auto">
          <a:xfrm>
            <a:off x="395288" y="5300663"/>
            <a:ext cx="7918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k-SK" sz="2400" i="1">
                <a:latin typeface="Corbel" pitchFamily="34" charset="0"/>
              </a:rPr>
              <a:t>„Anglicko a Francúzsko si mohli vybrať medzi vojnou a hanbou. </a:t>
            </a:r>
            <a:br>
              <a:rPr lang="sk-SK" sz="2400" i="1">
                <a:latin typeface="Corbel" pitchFamily="34" charset="0"/>
              </a:rPr>
            </a:br>
            <a:r>
              <a:rPr lang="sk-SK" sz="2400" i="1">
                <a:latin typeface="Corbel" pitchFamily="34" charset="0"/>
              </a:rPr>
              <a:t>Vybrali si hanbu, budú mať vojnu.“</a:t>
            </a:r>
          </a:p>
          <a:p>
            <a:pPr algn="r"/>
            <a:r>
              <a:rPr lang="sk-SK" sz="2400" i="1">
                <a:latin typeface="Corbel" pitchFamily="34" charset="0"/>
              </a:rPr>
              <a:t>Winston Churchill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Začiatok vojny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Po rozbití ČSR sa Hitler obrátil na </a:t>
            </a:r>
            <a:r>
              <a:rPr lang="sk-SK" b="1" dirty="0" smtClean="0"/>
              <a:t>Poľsko. </a:t>
            </a:r>
            <a:r>
              <a:rPr lang="sk-SK" dirty="0" smtClean="0"/>
              <a:t>Tesne pred vypuknutím vojny uzavreli Nemecko a ZSSR v auguste 1939 spojeneckú zmluvu: </a:t>
            </a:r>
            <a:r>
              <a:rPr lang="sk-SK" b="1" dirty="0" smtClean="0"/>
              <a:t>Pakt </a:t>
            </a:r>
            <a:r>
              <a:rPr lang="sk-SK" b="1" dirty="0" err="1" smtClean="0"/>
              <a:t>Molotov</a:t>
            </a:r>
            <a:r>
              <a:rPr lang="sk-SK" b="1" dirty="0" smtClean="0"/>
              <a:t> – </a:t>
            </a:r>
            <a:r>
              <a:rPr lang="sk-SK" b="1" dirty="0" err="1" smtClean="0"/>
              <a:t>Ribbentrop</a:t>
            </a:r>
            <a:r>
              <a:rPr lang="sk-SK" b="1" dirty="0" smtClean="0"/>
              <a:t> /Pakt o neútočení</a:t>
            </a:r>
            <a:r>
              <a:rPr lang="sk-SK" dirty="0" smtClean="0"/>
              <a:t>, v tajnom dodatku si rozdelili územie Poľska.</a:t>
            </a:r>
            <a:endParaRPr lang="sk-SK" b="1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Po fingovanom útoku na nemeckú rádiovú stanicu v </a:t>
            </a:r>
            <a:r>
              <a:rPr lang="sk-SK" dirty="0" err="1" smtClean="0"/>
              <a:t>Gliwiciach</a:t>
            </a:r>
            <a:r>
              <a:rPr lang="sk-SK" b="1" dirty="0" smtClean="0"/>
              <a:t> – Nemecko 1. septembra 1939 napadlo Poľsko</a:t>
            </a:r>
            <a:r>
              <a:rPr lang="sk-SK" dirty="0" smtClean="0"/>
              <a:t> – začala sa </a:t>
            </a:r>
            <a:r>
              <a:rPr lang="sk-SK" b="1" dirty="0" smtClean="0"/>
              <a:t>II. svetová vojna.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Veľká Británia a Francúzsko vyhlásili Nemecku vojnu, ale len vyčkávali a neútočili – </a:t>
            </a:r>
            <a:r>
              <a:rPr lang="sk-SK" b="1" dirty="0" smtClean="0"/>
              <a:t>čudná vojna.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rázok 1" descr="c6ff939a88454d6bc548a85ae09432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2667000"/>
            <a:ext cx="4000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Obrázok 2" descr="Low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292725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Obrázok 3" descr="MolotovRibbentropStalin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0"/>
            <a:ext cx="2305050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Obrázok 4" descr="Bundesarchiv_Bild_101I-121-0008-25,_Polen,_Treffen_deutscher_und_sowjetischer_Soldaten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9" y="3660775"/>
            <a:ext cx="4248150" cy="28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BlokTextu 5"/>
          <p:cNvSpPr txBox="1"/>
          <p:nvPr/>
        </p:nvSpPr>
        <p:spPr>
          <a:xfrm>
            <a:off x="5357818" y="142852"/>
            <a:ext cx="119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Podpis </a:t>
            </a:r>
            <a:br>
              <a:rPr lang="sk-SK" dirty="0" smtClean="0"/>
            </a:br>
            <a:r>
              <a:rPr lang="sk-SK" dirty="0" smtClean="0"/>
              <a:t>Paktu o </a:t>
            </a:r>
            <a:br>
              <a:rPr lang="sk-SK" dirty="0" smtClean="0"/>
            </a:br>
            <a:r>
              <a:rPr lang="sk-SK" dirty="0" smtClean="0"/>
              <a:t>neútočení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smtClean="0">
                <a:latin typeface="Arial"/>
                <a:cs typeface="Arial"/>
              </a:rPr>
              <a:t>→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0" y="6488668"/>
            <a:ext cx="57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Stretnutie nemeckých a sovietskych vojakov v Poľsku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1. Fáza II. sv. vojny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Na začiatku vojny útočili </a:t>
            </a:r>
            <a:r>
              <a:rPr lang="sk-SK" b="1" dirty="0" smtClean="0"/>
              <a:t>Nemecko, Taliansko a ZSSR.</a:t>
            </a:r>
            <a:endParaRPr lang="sk-SK" dirty="0" smtClean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ZSSR – obsadilo východnú časť Poľska, viedli vojnu s </a:t>
            </a:r>
            <a:r>
              <a:rPr lang="sk-SK" b="1" dirty="0" smtClean="0"/>
              <a:t>Fínskom</a:t>
            </a:r>
            <a:r>
              <a:rPr lang="sk-SK" dirty="0" smtClean="0"/>
              <a:t>, obsadili </a:t>
            </a:r>
            <a:r>
              <a:rPr lang="sk-SK" dirty="0" err="1" smtClean="0"/>
              <a:t>Pobaltie</a:t>
            </a:r>
            <a:r>
              <a:rPr lang="sk-SK" dirty="0" smtClean="0"/>
              <a:t>, Besarábiu a severnú Bukovinu – patriace Rumunsku.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smtClean="0"/>
              <a:t>Nemecko na jar 1940 útočilo na </a:t>
            </a:r>
            <a:r>
              <a:rPr lang="sk-SK" b="1" dirty="0" smtClean="0"/>
              <a:t>západ</a:t>
            </a:r>
            <a:r>
              <a:rPr lang="sk-SK" dirty="0" smtClean="0"/>
              <a:t> – obsadilo Dánsko, Nórsko, Holandsko, Belgicko.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dirty="0" err="1" smtClean="0"/>
              <a:t>Wermacht</a:t>
            </a:r>
            <a:r>
              <a:rPr lang="sk-SK" dirty="0" smtClean="0"/>
              <a:t> (nemecká armáda) obišli </a:t>
            </a:r>
            <a:r>
              <a:rPr lang="sk-SK" dirty="0" err="1" smtClean="0"/>
              <a:t>Maginotovú</a:t>
            </a:r>
            <a:r>
              <a:rPr lang="sk-SK" dirty="0" smtClean="0"/>
              <a:t> líniu a </a:t>
            </a:r>
            <a:r>
              <a:rPr lang="sk-SK" b="1" dirty="0" smtClean="0"/>
              <a:t>porazili Francúzsko</a:t>
            </a:r>
            <a:r>
              <a:rPr lang="sk-SK" dirty="0" smtClean="0"/>
              <a:t>. To si rozdelili na dve časti – väčšiu okupovali Nemci, menšia na juhu s vládou vo </a:t>
            </a:r>
            <a:r>
              <a:rPr lang="sk-SK" dirty="0" err="1" smtClean="0"/>
              <a:t>Vichy</a:t>
            </a:r>
            <a:r>
              <a:rPr lang="sk-SK" dirty="0" smtClean="0"/>
              <a:t> – kontrolovaná Nemcami.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 err="1" smtClean="0"/>
              <a:t>Winston</a:t>
            </a:r>
            <a:r>
              <a:rPr lang="sk-SK" dirty="0" smtClean="0"/>
              <a:t> </a:t>
            </a:r>
            <a:r>
              <a:rPr lang="sk-SK" dirty="0" err="1" smtClean="0"/>
              <a:t>Churchill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4038600" cy="4624387"/>
          </a:xfrm>
        </p:spPr>
        <p:txBody>
          <a:bodyPr/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sz="2400" dirty="0" smtClean="0"/>
              <a:t>Britský ministerský predseda – r. </a:t>
            </a:r>
            <a:r>
              <a:rPr lang="sk-SK" sz="2400" b="1" dirty="0" smtClean="0"/>
              <a:t>1940</a:t>
            </a:r>
            <a:r>
              <a:rPr lang="sk-SK" sz="2400" dirty="0" smtClean="0"/>
              <a:t> nahradil N. </a:t>
            </a:r>
            <a:r>
              <a:rPr lang="sk-SK" sz="2400" dirty="0" err="1" smtClean="0"/>
              <a:t>Chamberlaina</a:t>
            </a:r>
            <a:r>
              <a:rPr lang="sk-SK" sz="2400" dirty="0" smtClean="0"/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sz="2400" dirty="0" smtClean="0"/>
              <a:t>Odmietal politiku ústupkov, odhodlaný zničiť fašizmus.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sz="2400" dirty="0" smtClean="0"/>
              <a:t>Národu môže ponúknuť len „krv, slzy a pot“.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sz="2400" dirty="0" smtClean="0"/>
              <a:t>S americkým prezidentom sformuloval </a:t>
            </a:r>
            <a:r>
              <a:rPr lang="sk-SK" sz="2400" b="1" dirty="0" smtClean="0"/>
              <a:t>Atlantickú chartu.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sk-SK" sz="2400" dirty="0" smtClean="0"/>
              <a:t>Jeden z najvýznamnejších politikov 20. storočia.</a:t>
            </a:r>
          </a:p>
          <a:p>
            <a:pPr>
              <a:defRPr/>
            </a:pPr>
            <a:endParaRPr lang="sk-SK" dirty="0"/>
          </a:p>
        </p:txBody>
      </p:sp>
      <p:pic>
        <p:nvPicPr>
          <p:cNvPr id="15364" name="Zástupný symbol obsahu 4" descr="230px-Churchill_portrait_NYP_45063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905375" y="1916113"/>
            <a:ext cx="3452813" cy="42497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k-SK" dirty="0" smtClean="0">
                <a:solidFill>
                  <a:schemeClr val="accent1">
                    <a:satMod val="150000"/>
                  </a:schemeClr>
                </a:solidFill>
              </a:rPr>
              <a:t>Letecká vojna o Britániu</a:t>
            </a:r>
            <a:endParaRPr lang="sk-SK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 obsadení Francúzska sa začala </a:t>
            </a:r>
            <a:r>
              <a:rPr lang="sk-SK" b="1" smtClean="0"/>
              <a:t>letecká vojna o Britániu.</a:t>
            </a:r>
            <a:endParaRPr lang="sk-SK" smtClean="0"/>
          </a:p>
          <a:p>
            <a:pPr eaLnBrk="1" hangingPunct="1"/>
            <a:r>
              <a:rPr lang="sk-SK" smtClean="0"/>
              <a:t>Bojovalo </a:t>
            </a:r>
            <a:r>
              <a:rPr lang="sk-SK" b="1" smtClean="0"/>
              <a:t>RAF </a:t>
            </a:r>
            <a:r>
              <a:rPr lang="sk-SK" smtClean="0"/>
              <a:t>(Britské kráľovské letectvo) proti </a:t>
            </a:r>
            <a:r>
              <a:rPr lang="sk-SK" b="1" smtClean="0"/>
              <a:t>Luftwaffe</a:t>
            </a:r>
            <a:r>
              <a:rPr lang="sk-SK" smtClean="0"/>
              <a:t>  (Nemecké letectvo).</a:t>
            </a:r>
          </a:p>
          <a:p>
            <a:pPr eaLnBrk="1" hangingPunct="1"/>
            <a:r>
              <a:rPr lang="sk-SK" smtClean="0"/>
              <a:t>Ani po 9 mesiacoch sústavného bombardovania nedokázali Nemci zlomiť britskú obranu a začínajú sa obracať smerom na východ.</a:t>
            </a:r>
          </a:p>
          <a:p>
            <a:pPr eaLnBrk="1" hangingPunct="1"/>
            <a:endParaRPr lang="sk-SK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</TotalTime>
  <Words>419</Words>
  <Application>Microsoft Office PowerPoint</Application>
  <PresentationFormat>Prezentácia na obrazovke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Corbel</vt:lpstr>
      <vt:lpstr>Wingdings</vt:lpstr>
      <vt:lpstr>Wingdings 2</vt:lpstr>
      <vt:lpstr>Wingdings 3</vt:lpstr>
      <vt:lpstr>Modul</vt:lpstr>
      <vt:lpstr>Začiatok II. svetovej vojny</vt:lpstr>
      <vt:lpstr>Príčiny II. svetovej vojny</vt:lpstr>
      <vt:lpstr>Predohra vojny</vt:lpstr>
      <vt:lpstr>Prezentácia programu PowerPoint</vt:lpstr>
      <vt:lpstr>Začiatok vojny</vt:lpstr>
      <vt:lpstr>Prezentácia programu PowerPoint</vt:lpstr>
      <vt:lpstr>1. Fáza II. sv. vojny</vt:lpstr>
      <vt:lpstr>Winston Churchill</vt:lpstr>
      <vt:lpstr>Letecká vojna o Britániu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Začiatok II. svetovej vojny</dc:title>
  <dc:creator>Michal</dc:creator>
  <cp:lastModifiedBy>student</cp:lastModifiedBy>
  <cp:revision>16</cp:revision>
  <dcterms:created xsi:type="dcterms:W3CDTF">2016-11-24T19:40:40Z</dcterms:created>
  <dcterms:modified xsi:type="dcterms:W3CDTF">2022-03-01T06:50:44Z</dcterms:modified>
</cp:coreProperties>
</file>