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8.2.2017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8.2.2017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8.2.2017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8.2.2017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8.2.2017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8.2.2017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8.2.2017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8.2.2017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4234" y="381000"/>
            <a:ext cx="8229600" cy="243839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5400" b="1" dirty="0" smtClean="0"/>
              <a:t>OPELENIE A OPLODNENIE RASTLÍN</a:t>
            </a:r>
            <a:endParaRPr lang="sk-SK" sz="54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rastli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895600"/>
            <a:ext cx="50800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OPELENIE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opelen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1371600"/>
            <a:ext cx="8669461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OPLODNENIE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oplodnenie kvet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95400"/>
            <a:ext cx="4648200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0418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4800" b="1" dirty="0" smtClean="0"/>
              <a:t>BOROVICORASTY </a:t>
            </a:r>
            <a:endParaRPr lang="sk-SK" sz="4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borovicoras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173162"/>
            <a:ext cx="4061234" cy="5684838"/>
          </a:xfrm>
          <a:prstGeom prst="rect">
            <a:avLst/>
          </a:prstGeom>
          <a:noFill/>
        </p:spPr>
      </p:pic>
      <p:pic>
        <p:nvPicPr>
          <p:cNvPr id="28676" name="Picture 4" descr="Výsledok vyhľadávania obrázkov pre dopyt vietor kreslený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95400"/>
            <a:ext cx="2819398" cy="2819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oplodnenie borovicorast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0"/>
            <a:ext cx="5486400" cy="66892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04186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5400" b="1" dirty="0" smtClean="0"/>
              <a:t>MAGNÓLIORASTY</a:t>
            </a:r>
            <a:endParaRPr lang="sk-SK" sz="54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magnolioras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599"/>
            <a:ext cx="7162800" cy="5377895"/>
          </a:xfrm>
          <a:prstGeom prst="rect">
            <a:avLst/>
          </a:prstGeom>
          <a:noFill/>
        </p:spPr>
      </p:pic>
      <p:pic>
        <p:nvPicPr>
          <p:cNvPr id="30724" name="Picture 4" descr="Výsledok vyhľadávania obrázkov pre dopyt HMYZ OPELUJ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219200"/>
            <a:ext cx="5086350" cy="32385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4" descr="Výsledok vyhľadávania obrázkov pre dopyt vietor kreslený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295400"/>
            <a:ext cx="2819398" cy="2819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86936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OPLODNENIE je VŽDY dvojité</a:t>
            </a:r>
            <a:r>
              <a:rPr lang="sk-SK" dirty="0" smtClean="0"/>
              <a:t>!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 uč. Str. </a:t>
            </a:r>
            <a:r>
              <a:rPr lang="sk-SK" smtClean="0"/>
              <a:t>106/107 !</a:t>
            </a: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21</TotalTime>
  <Words>20</Words>
  <PresentationFormat>Prezentácia na obrazovke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Odliatok</vt:lpstr>
      <vt:lpstr>OPELENIE A OPLODNENIE RASTLÍN</vt:lpstr>
      <vt:lpstr>OPELENIE</vt:lpstr>
      <vt:lpstr>OPLODNENIE</vt:lpstr>
      <vt:lpstr>BOROVICORASTY </vt:lpstr>
      <vt:lpstr>Snímka 5</vt:lpstr>
      <vt:lpstr>MAGNÓLIORASTY</vt:lpstr>
      <vt:lpstr>OPLODNENIE je VŽDY dvojité!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OPELENIE A OPLODNENIE RASTLÍN</dc:title>
  <dc:creator>hp</dc:creator>
  <cp:lastModifiedBy>hp</cp:lastModifiedBy>
  <cp:revision>16</cp:revision>
  <dcterms:created xsi:type="dcterms:W3CDTF">2017-02-08T16:39:59Z</dcterms:created>
  <dcterms:modified xsi:type="dcterms:W3CDTF">2017-02-08T17:02:36Z</dcterms:modified>
</cp:coreProperties>
</file>