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72" r:id="rId3"/>
    <p:sldId id="270" r:id="rId4"/>
    <p:sldId id="276" r:id="rId5"/>
    <p:sldId id="271" r:id="rId6"/>
    <p:sldId id="277" r:id="rId7"/>
    <p:sldId id="263" r:id="rId8"/>
    <p:sldId id="264" r:id="rId9"/>
    <p:sldId id="265" r:id="rId10"/>
    <p:sldId id="256" r:id="rId11"/>
    <p:sldId id="257" r:id="rId12"/>
    <p:sldId id="267" r:id="rId13"/>
    <p:sldId id="258" r:id="rId14"/>
    <p:sldId id="259" r:id="rId15"/>
    <p:sldId id="268" r:id="rId16"/>
    <p:sldId id="269" r:id="rId17"/>
    <p:sldId id="260" r:id="rId18"/>
    <p:sldId id="274" r:id="rId19"/>
    <p:sldId id="275" r:id="rId20"/>
    <p:sldId id="273" r:id="rId21"/>
    <p:sldId id="261" r:id="rId22"/>
    <p:sldId id="262" r:id="rId2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AEFAF9F-053C-4110-9CBE-B6C01CBAFC5B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0203554-D1A2-4352-B163-7ABC4A12996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EFAF9F-053C-4110-9CBE-B6C01CBAFC5B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203554-D1A2-4352-B163-7ABC4A12996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EFAF9F-053C-4110-9CBE-B6C01CBAFC5B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203554-D1A2-4352-B163-7ABC4A12996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EFAF9F-053C-4110-9CBE-B6C01CBAFC5B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203554-D1A2-4352-B163-7ABC4A12996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EFAF9F-053C-4110-9CBE-B6C01CBAFC5B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203554-D1A2-4352-B163-7ABC4A12996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EFAF9F-053C-4110-9CBE-B6C01CBAFC5B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203554-D1A2-4352-B163-7ABC4A12996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EFAF9F-053C-4110-9CBE-B6C01CBAFC5B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203554-D1A2-4352-B163-7ABC4A12996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EFAF9F-053C-4110-9CBE-B6C01CBAFC5B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203554-D1A2-4352-B163-7ABC4A12996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EFAF9F-053C-4110-9CBE-B6C01CBAFC5B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203554-D1A2-4352-B163-7ABC4A12996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AEFAF9F-053C-4110-9CBE-B6C01CBAFC5B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203554-D1A2-4352-B163-7ABC4A12996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AEFAF9F-053C-4110-9CBE-B6C01CBAFC5B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0203554-D1A2-4352-B163-7ABC4A12996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AEFAF9F-053C-4110-9CBE-B6C01CBAFC5B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0203554-D1A2-4352-B163-7ABC4A129965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14348" y="1214422"/>
            <a:ext cx="7772400" cy="122493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>
                <a:solidFill>
                  <a:srgbClr val="FFFF00"/>
                </a:solidFill>
                <a:effectLst/>
              </a:rPr>
              <a:t>VYLUČOVACIA SÚSTAVA</a:t>
            </a:r>
            <a:endParaRPr lang="sk-SK" dirty="0">
              <a:solidFill>
                <a:srgbClr val="FFFF00"/>
              </a:solidFill>
              <a:effectLst/>
            </a:endParaRPr>
          </a:p>
        </p:txBody>
      </p:sp>
      <p:pic>
        <p:nvPicPr>
          <p:cNvPr id="4" name="Obrázok 3" descr="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7422" y="2643182"/>
            <a:ext cx="4381500" cy="2628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oblicka_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00364" y="1250772"/>
            <a:ext cx="2928957" cy="4646691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Čo je exkrécia ???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428596" y="4857760"/>
            <a:ext cx="6401111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Ktorými sústavami sa môže diať ???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4158" t="32226" r="22035" b="6250"/>
          <a:stretch>
            <a:fillRect/>
          </a:stretch>
        </p:blipFill>
        <p:spPr bwMode="auto">
          <a:xfrm>
            <a:off x="-1" y="-1"/>
            <a:ext cx="9144001" cy="587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o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28736"/>
            <a:ext cx="4525962" cy="4525962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Orgány V.S.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1785918" y="4786322"/>
            <a:ext cx="857256" cy="7694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4400" b="1" dirty="0" smtClean="0"/>
              <a:t>1.</a:t>
            </a:r>
            <a:endParaRPr lang="sk-SK" sz="4400" b="1" dirty="0"/>
          </a:p>
        </p:txBody>
      </p:sp>
      <p:pic>
        <p:nvPicPr>
          <p:cNvPr id="6" name="Obrázok 5" descr="oblicka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2066" y="1285860"/>
            <a:ext cx="3133743" cy="4971577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6286512" y="4714884"/>
            <a:ext cx="670376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dirty="0" smtClean="0"/>
              <a:t>2.</a:t>
            </a:r>
            <a:endParaRPr lang="sk-SK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>
                <a:effectLst/>
              </a:rPr>
              <a:t>Oblička </a:t>
            </a:r>
            <a:endParaRPr lang="sk-SK" dirty="0">
              <a:effectLst/>
            </a:endParaRPr>
          </a:p>
        </p:txBody>
      </p:sp>
      <p:pic>
        <p:nvPicPr>
          <p:cNvPr id="4" name="Zástupný symbol obsahu 3" descr="oblicka_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71802" y="1142984"/>
            <a:ext cx="3500461" cy="5553363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214282" y="2857496"/>
            <a:ext cx="363112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Párový orgán – tvar: ???</a:t>
            </a:r>
            <a:endParaRPr lang="sk-SK" sz="2400" dirty="0"/>
          </a:p>
        </p:txBody>
      </p:sp>
      <p:sp>
        <p:nvSpPr>
          <p:cNvPr id="6" name="BlokTextu 5"/>
          <p:cNvSpPr txBox="1"/>
          <p:nvPr/>
        </p:nvSpPr>
        <p:spPr>
          <a:xfrm>
            <a:off x="214282" y="3929066"/>
            <a:ext cx="154401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farba: ???</a:t>
            </a:r>
            <a:endParaRPr lang="sk-SK" sz="2400" dirty="0"/>
          </a:p>
        </p:txBody>
      </p:sp>
      <p:sp>
        <p:nvSpPr>
          <p:cNvPr id="7" name="BlokTextu 6"/>
          <p:cNvSpPr txBox="1"/>
          <p:nvPr/>
        </p:nvSpPr>
        <p:spPr>
          <a:xfrm>
            <a:off x="214282" y="4643446"/>
            <a:ext cx="2266967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hmotnosť: ???</a:t>
            </a:r>
            <a:endParaRPr lang="sk-SK" sz="2400" dirty="0"/>
          </a:p>
        </p:txBody>
      </p:sp>
      <p:sp>
        <p:nvSpPr>
          <p:cNvPr id="8" name="BlokTextu 7"/>
          <p:cNvSpPr txBox="1"/>
          <p:nvPr/>
        </p:nvSpPr>
        <p:spPr>
          <a:xfrm>
            <a:off x="357158" y="5429264"/>
            <a:ext cx="1930337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STAVBA: ???</a:t>
            </a:r>
            <a:endParaRPr lang="sk-SK" sz="2400" dirty="0"/>
          </a:p>
        </p:txBody>
      </p:sp>
      <p:pic>
        <p:nvPicPr>
          <p:cNvPr id="9" name="Obrázok 8" descr="Image.2010-04-26.211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7290" y="1428736"/>
            <a:ext cx="6000792" cy="4816426"/>
          </a:xfrm>
          <a:prstGeom prst="rect">
            <a:avLst/>
          </a:prstGeom>
        </p:spPr>
      </p:pic>
      <p:sp>
        <p:nvSpPr>
          <p:cNvPr id="10" name="Šípka doprava 9"/>
          <p:cNvSpPr/>
          <p:nvPr/>
        </p:nvSpPr>
        <p:spPr>
          <a:xfrm>
            <a:off x="785786" y="2071678"/>
            <a:ext cx="45005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285720" y="1785926"/>
            <a:ext cx="1141659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1.kôra</a:t>
            </a:r>
            <a:endParaRPr lang="sk-SK" sz="2400" dirty="0"/>
          </a:p>
        </p:txBody>
      </p:sp>
      <p:sp>
        <p:nvSpPr>
          <p:cNvPr id="12" name="Šípka doprava 11"/>
          <p:cNvSpPr/>
          <p:nvPr/>
        </p:nvSpPr>
        <p:spPr>
          <a:xfrm rot="10800000">
            <a:off x="6357950" y="2857496"/>
            <a:ext cx="2133616" cy="295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7786710" y="2714620"/>
            <a:ext cx="1159292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2.dreň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0198" t="25390" r="23133" b="14062"/>
          <a:stretch>
            <a:fillRect/>
          </a:stretch>
        </p:blipFill>
        <p:spPr bwMode="auto">
          <a:xfrm>
            <a:off x="-1" y="0"/>
            <a:ext cx="9010373" cy="657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8001" t="25390" r="29722" b="6250"/>
          <a:stretch>
            <a:fillRect/>
          </a:stretch>
        </p:blipFill>
        <p:spPr bwMode="auto">
          <a:xfrm>
            <a:off x="285720" y="19459"/>
            <a:ext cx="7286676" cy="6624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000" u="sng" dirty="0" smtClean="0"/>
              <a:t> </a:t>
            </a:r>
            <a:r>
              <a:rPr lang="sk-SK" sz="4000" u="sng" dirty="0" err="1" smtClean="0"/>
              <a:t>nefrón</a:t>
            </a:r>
            <a:r>
              <a:rPr lang="sk-SK" sz="4000" u="sng" dirty="0" smtClean="0"/>
              <a:t> !!!</a:t>
            </a:r>
            <a:endParaRPr lang="sk-SK" sz="4000" u="sng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Základná stavebná a funkčná jednotka : ?????</a:t>
            </a:r>
            <a:endParaRPr lang="sk-SK" dirty="0"/>
          </a:p>
        </p:txBody>
      </p:sp>
      <p:pic>
        <p:nvPicPr>
          <p:cNvPr id="4" name="Obrázok 3" descr="stiahnuť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4480" y="1456792"/>
            <a:ext cx="6215806" cy="51337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4707" t="31250" r="23133" b="12109"/>
          <a:stretch>
            <a:fillRect/>
          </a:stretch>
        </p:blipFill>
        <p:spPr bwMode="auto">
          <a:xfrm>
            <a:off x="-1" y="0"/>
            <a:ext cx="9126781" cy="557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251520" y="260648"/>
            <a:ext cx="792088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Dýchanie, dýchacie plyny, exkrécia, respirácia</a:t>
            </a:r>
            <a:endParaRPr lang="sk-SK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261113" y="1556792"/>
            <a:ext cx="7920880" cy="108012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Hlasivky, štítna chrupka, 3 časti, tvorba hlasu </a:t>
            </a:r>
            <a:endParaRPr lang="sk-SK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276277" y="2852936"/>
            <a:ext cx="792088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Bronchi</a:t>
            </a:r>
            <a:r>
              <a:rPr lang="sk-SK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k-SK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cavum</a:t>
            </a:r>
            <a:r>
              <a:rPr lang="sk-SK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nasi</a:t>
            </a:r>
            <a:r>
              <a:rPr lang="sk-SK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nozdry, čuchová oblasť,  </a:t>
            </a:r>
            <a:endParaRPr lang="sk-SK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666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2757478" cy="114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URETER</a:t>
            </a:r>
            <a:endParaRPr lang="sk-SK" dirty="0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4429124" y="1000108"/>
            <a:ext cx="4500594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rtlCol="0" anchor="ctr">
            <a:normAutofit fontScale="92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VESICA URINARIA</a:t>
            </a:r>
            <a:endParaRPr kumimoji="0" lang="sk-SK" sz="41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571472" y="2285992"/>
            <a:ext cx="2757478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URETHRA</a:t>
            </a:r>
            <a:endParaRPr kumimoji="0" lang="sk-SK" sz="41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8118" r="15995" b="6250"/>
          <a:stretch>
            <a:fillRect/>
          </a:stretch>
        </p:blipFill>
        <p:spPr bwMode="auto">
          <a:xfrm>
            <a:off x="214282" y="0"/>
            <a:ext cx="857256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Výsledok vyhľadávania obrázkov pre dopyt dialýz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285860"/>
            <a:ext cx="7858125" cy="44100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74638"/>
            <a:ext cx="7467600" cy="99412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PLEURA VISCERALIS</a:t>
            </a:r>
            <a:endParaRPr kumimoji="0" lang="sk-SK" sz="4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28596" y="1428736"/>
            <a:ext cx="7467600" cy="9941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PLEURA PARIETALIS</a:t>
            </a:r>
            <a:endParaRPr kumimoji="0" lang="sk-SK" sz="4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28596" y="2643182"/>
            <a:ext cx="7467600" cy="994122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DIAPHRAGMA</a:t>
            </a:r>
            <a:endParaRPr kumimoji="0" lang="sk-SK" sz="4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28596" y="3786190"/>
            <a:ext cx="7467600" cy="99412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PNEUMOTORAX</a:t>
            </a:r>
            <a:endParaRPr kumimoji="0" lang="sk-SK" sz="4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428596" y="4929198"/>
            <a:ext cx="7467600" cy="9941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VITÁLNA KAPACITA PĽÚC</a:t>
            </a:r>
            <a:endParaRPr kumimoji="0" lang="sk-SK" sz="4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107504" y="260648"/>
            <a:ext cx="280831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Pepsín</a:t>
            </a:r>
            <a:endParaRPr lang="sk-SK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3131840" y="260648"/>
            <a:ext cx="280831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Amyláza</a:t>
            </a:r>
            <a:endParaRPr lang="sk-SK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6156176" y="273619"/>
            <a:ext cx="2808312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Ptyalín</a:t>
            </a:r>
            <a:r>
              <a:rPr lang="sk-SK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k-SK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107504" y="1484784"/>
            <a:ext cx="2808312" cy="8640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Trypsín</a:t>
            </a:r>
            <a:endParaRPr lang="sk-SK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3118024" y="1484784"/>
            <a:ext cx="2808312" cy="8640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Mucín</a:t>
            </a:r>
            <a:r>
              <a:rPr lang="sk-SK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k-SK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6156176" y="1472959"/>
            <a:ext cx="280831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Lipáza</a:t>
            </a:r>
            <a:endParaRPr lang="sk-SK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169284" y="2636912"/>
            <a:ext cx="2808312" cy="8640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Chymozín</a:t>
            </a:r>
            <a:endParaRPr lang="sk-SK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dĺžnik 12"/>
          <p:cNvSpPr/>
          <p:nvPr/>
        </p:nvSpPr>
        <p:spPr>
          <a:xfrm>
            <a:off x="3151204" y="2636912"/>
            <a:ext cx="2808312" cy="86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Lyzozým</a:t>
            </a:r>
            <a:endParaRPr lang="sk-SK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dĺžnik 13"/>
          <p:cNvSpPr/>
          <p:nvPr/>
        </p:nvSpPr>
        <p:spPr>
          <a:xfrm>
            <a:off x="6156176" y="2636912"/>
            <a:ext cx="2808312" cy="8640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HCl</a:t>
            </a:r>
            <a:endParaRPr lang="sk-SK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Päťuholník 14"/>
          <p:cNvSpPr/>
          <p:nvPr/>
        </p:nvSpPr>
        <p:spPr>
          <a:xfrm>
            <a:off x="169284" y="4005064"/>
            <a:ext cx="3024336" cy="947332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err="1" smtClean="0">
                <a:solidFill>
                  <a:schemeClr val="tx1"/>
                </a:solidFill>
              </a:rPr>
              <a:t>gaster</a:t>
            </a:r>
            <a:endParaRPr lang="sk-SK" sz="4000" b="1" dirty="0">
              <a:solidFill>
                <a:schemeClr val="tx1"/>
              </a:solidFill>
            </a:endParaRPr>
          </a:p>
        </p:txBody>
      </p:sp>
      <p:sp>
        <p:nvSpPr>
          <p:cNvPr id="16" name="Päťuholník 15"/>
          <p:cNvSpPr/>
          <p:nvPr/>
        </p:nvSpPr>
        <p:spPr>
          <a:xfrm>
            <a:off x="3000364" y="4000504"/>
            <a:ext cx="3024336" cy="947332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err="1" smtClean="0">
                <a:solidFill>
                  <a:schemeClr val="tx1"/>
                </a:solidFill>
              </a:rPr>
              <a:t>dentes</a:t>
            </a:r>
            <a:endParaRPr lang="sk-SK" sz="4000" b="1" dirty="0">
              <a:solidFill>
                <a:schemeClr val="tx1"/>
              </a:solidFill>
            </a:endParaRPr>
          </a:p>
        </p:txBody>
      </p:sp>
      <p:sp>
        <p:nvSpPr>
          <p:cNvPr id="17" name="Päťuholník 16"/>
          <p:cNvSpPr/>
          <p:nvPr/>
        </p:nvSpPr>
        <p:spPr>
          <a:xfrm>
            <a:off x="156944" y="5373216"/>
            <a:ext cx="3947539" cy="947332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err="1" smtClean="0">
                <a:solidFill>
                  <a:schemeClr val="tx1"/>
                </a:solidFill>
              </a:rPr>
              <a:t>oesophagus</a:t>
            </a:r>
            <a:endParaRPr lang="sk-SK" sz="4000" b="1" dirty="0">
              <a:solidFill>
                <a:schemeClr val="tx1"/>
              </a:solidFill>
            </a:endParaRPr>
          </a:p>
        </p:txBody>
      </p:sp>
      <p:sp>
        <p:nvSpPr>
          <p:cNvPr id="18" name="Päťuholník 17"/>
          <p:cNvSpPr/>
          <p:nvPr/>
        </p:nvSpPr>
        <p:spPr>
          <a:xfrm>
            <a:off x="4211960" y="5408348"/>
            <a:ext cx="4464496" cy="1092486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err="1" smtClean="0">
                <a:solidFill>
                  <a:schemeClr val="tx1"/>
                </a:solidFill>
              </a:rPr>
              <a:t>Intestinum</a:t>
            </a:r>
            <a:r>
              <a:rPr lang="sk-SK" sz="4000" b="1" dirty="0" smtClean="0">
                <a:solidFill>
                  <a:schemeClr val="tx1"/>
                </a:solidFill>
              </a:rPr>
              <a:t> </a:t>
            </a:r>
            <a:r>
              <a:rPr lang="sk-SK" sz="4000" b="1" dirty="0" err="1" smtClean="0">
                <a:solidFill>
                  <a:schemeClr val="tx1"/>
                </a:solidFill>
              </a:rPr>
              <a:t>crassum</a:t>
            </a:r>
            <a:endParaRPr lang="sk-SK" sz="4000" b="1" dirty="0">
              <a:solidFill>
                <a:schemeClr val="tx1"/>
              </a:solidFill>
            </a:endParaRPr>
          </a:p>
        </p:txBody>
      </p:sp>
      <p:sp>
        <p:nvSpPr>
          <p:cNvPr id="19" name="Päťuholník 18"/>
          <p:cNvSpPr/>
          <p:nvPr/>
        </p:nvSpPr>
        <p:spPr>
          <a:xfrm>
            <a:off x="6048164" y="4018391"/>
            <a:ext cx="3024336" cy="947332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err="1" smtClean="0">
                <a:solidFill>
                  <a:schemeClr val="tx1"/>
                </a:solidFill>
              </a:rPr>
              <a:t>hepar</a:t>
            </a:r>
            <a:endParaRPr lang="sk-SK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642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ZAUJIMAVOSTÍ ...</a:t>
            </a:r>
            <a:endParaRPr lang="sk-SK" dirty="0"/>
          </a:p>
        </p:txBody>
      </p:sp>
      <p:pic>
        <p:nvPicPr>
          <p:cNvPr id="4" name="Zástupný symbol obsahu 3" descr="oblicka_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31840" y="1700808"/>
            <a:ext cx="2928957" cy="4646691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Koľko moču vylúči človek počas dňa?</a:t>
            </a:r>
            <a:endParaRPr lang="sk-SK" dirty="0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500034" y="1643050"/>
            <a:ext cx="8229600" cy="11430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Výška</a:t>
            </a:r>
            <a:r>
              <a:rPr kumimoji="0" lang="sk-SK" sz="4100" b="1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obličky?</a:t>
            </a:r>
            <a:endParaRPr kumimoji="0" lang="sk-SK" sz="41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428596" y="3000372"/>
            <a:ext cx="8229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Koľko ml krvi prejde obličkami za 1 sekundu?</a:t>
            </a:r>
            <a:endParaRPr kumimoji="0" lang="sk-SK" sz="41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28596" y="4357694"/>
            <a:ext cx="8229600" cy="11430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100" b="1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Rozdiel primárny / sekundárny moč?</a:t>
            </a:r>
            <a:endParaRPr kumimoji="0" lang="sk-SK" sz="41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1,5 l moču denne</a:t>
            </a:r>
          </a:p>
          <a:p>
            <a:endParaRPr lang="sk-SK" dirty="0" smtClean="0"/>
          </a:p>
          <a:p>
            <a:r>
              <a:rPr lang="sk-SK" dirty="0" smtClean="0"/>
              <a:t>12cm (päsť dospelého človeka)</a:t>
            </a:r>
          </a:p>
          <a:p>
            <a:endParaRPr lang="sk-SK" dirty="0" smtClean="0"/>
          </a:p>
          <a:p>
            <a:r>
              <a:rPr lang="sk-SK" dirty="0" smtClean="0"/>
              <a:t>20-30ml krvi za sekundu</a:t>
            </a:r>
          </a:p>
          <a:p>
            <a:endParaRPr lang="sk-SK" dirty="0" smtClean="0"/>
          </a:p>
          <a:p>
            <a:r>
              <a:rPr lang="sk-SK" dirty="0" smtClean="0"/>
              <a:t>1,5l </a:t>
            </a:r>
            <a:r>
              <a:rPr lang="sk-SK" dirty="0" err="1" smtClean="0"/>
              <a:t>vs</a:t>
            </a:r>
            <a:r>
              <a:rPr lang="sk-SK" dirty="0" smtClean="0"/>
              <a:t>. 170l za deň (+  rozdiel v zložení)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Obsahuje moč kuchynskú soľ?</a:t>
            </a:r>
            <a:endParaRPr lang="sk-SK" dirty="0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500034" y="1714488"/>
            <a:ext cx="8229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1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Čo je to URINOTERAPIA</a:t>
            </a:r>
            <a:r>
              <a:rPr kumimoji="0" lang="sk-SK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sk-SK" sz="41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428596" y="3357562"/>
            <a:ext cx="8229600" cy="1143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>
            <a:normAutofit fontScale="92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Dokáže</a:t>
            </a:r>
            <a:r>
              <a:rPr kumimoji="0" lang="sk-SK" sz="4100" b="1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človek prežiť s 1 obličkou</a:t>
            </a:r>
            <a:r>
              <a:rPr kumimoji="0" lang="sk-SK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sk-SK" sz="41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201</TotalTime>
  <Words>172</Words>
  <Application>Microsoft Office PowerPoint</Application>
  <PresentationFormat>Prezentácia na obrazovke (4:3)</PresentationFormat>
  <Paragraphs>55</Paragraphs>
  <Slides>22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3" baseType="lpstr">
      <vt:lpstr>Hala</vt:lpstr>
      <vt:lpstr>Snímka 1</vt:lpstr>
      <vt:lpstr>Snímka 2</vt:lpstr>
      <vt:lpstr>Snímka 3</vt:lpstr>
      <vt:lpstr>Snímka 4</vt:lpstr>
      <vt:lpstr>Snímka 5</vt:lpstr>
      <vt:lpstr>ZAUJIMAVOSTÍ ...</vt:lpstr>
      <vt:lpstr>Koľko moču vylúči človek počas dňa?</vt:lpstr>
      <vt:lpstr>Snímka 8</vt:lpstr>
      <vt:lpstr>Obsahuje moč kuchynskú soľ?</vt:lpstr>
      <vt:lpstr>VYLUČOVACIA SÚSTAVA</vt:lpstr>
      <vt:lpstr>Čo je exkrécia ???</vt:lpstr>
      <vt:lpstr>Snímka 12</vt:lpstr>
      <vt:lpstr>Orgány V.S.</vt:lpstr>
      <vt:lpstr>Oblička </vt:lpstr>
      <vt:lpstr>Snímka 15</vt:lpstr>
      <vt:lpstr>Snímka 16</vt:lpstr>
      <vt:lpstr>Základná stavebná a funkčná jednotka : ?????</vt:lpstr>
      <vt:lpstr>Snímka 18</vt:lpstr>
      <vt:lpstr>Snímka 19</vt:lpstr>
      <vt:lpstr>URETER</vt:lpstr>
      <vt:lpstr>Snímka 21</vt:lpstr>
      <vt:lpstr>Snímka 22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VYLUČOVACIA SÚSTAVA</dc:title>
  <dc:creator>hp</dc:creator>
  <cp:lastModifiedBy>sokol</cp:lastModifiedBy>
  <cp:revision>35</cp:revision>
  <dcterms:created xsi:type="dcterms:W3CDTF">2014-12-16T18:40:48Z</dcterms:created>
  <dcterms:modified xsi:type="dcterms:W3CDTF">2023-11-19T07:24:18Z</dcterms:modified>
</cp:coreProperties>
</file>