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2" name="Podnadpis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48C954-0807-47E5-9C1B-EC6DE5C9276C}" type="datetimeFigureOut">
              <a:rPr lang="sk-SK" smtClean="0"/>
              <a:pPr/>
              <a:t>27.11.2016</a:t>
            </a:fld>
            <a:endParaRPr lang="sk-SK"/>
          </a:p>
        </p:txBody>
      </p:sp>
      <p:sp>
        <p:nvSpPr>
          <p:cNvPr id="20" name="Zástupný symbol päty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A98429-8262-4348-909B-F434C25098F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á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48C954-0807-47E5-9C1B-EC6DE5C9276C}" type="datetimeFigureOut">
              <a:rPr lang="sk-SK" smtClean="0"/>
              <a:pPr/>
              <a:t>27.11.2016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A98429-8262-4348-909B-F434C25098F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48C954-0807-47E5-9C1B-EC6DE5C9276C}" type="datetimeFigureOut">
              <a:rPr lang="sk-SK" smtClean="0"/>
              <a:pPr/>
              <a:t>27.11.2016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A98429-8262-4348-909B-F434C25098F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48C954-0807-47E5-9C1B-EC6DE5C9276C}" type="datetimeFigureOut">
              <a:rPr lang="sk-SK" smtClean="0"/>
              <a:pPr/>
              <a:t>27.11.2016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A98429-8262-4348-909B-F434C25098F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48C954-0807-47E5-9C1B-EC6DE5C9276C}" type="datetimeFigureOut">
              <a:rPr lang="sk-SK" smtClean="0"/>
              <a:pPr/>
              <a:t>27.11.2016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A98429-8262-4348-909B-F434C25098F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á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á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48C954-0807-47E5-9C1B-EC6DE5C9276C}" type="datetimeFigureOut">
              <a:rPr lang="sk-SK" smtClean="0"/>
              <a:pPr/>
              <a:t>27.11.2016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A98429-8262-4348-909B-F434C25098F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48C954-0807-47E5-9C1B-EC6DE5C9276C}" type="datetimeFigureOut">
              <a:rPr lang="sk-SK" smtClean="0"/>
              <a:pPr/>
              <a:t>27.11.2016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A98429-8262-4348-909B-F434C25098F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48C954-0807-47E5-9C1B-EC6DE5C9276C}" type="datetimeFigureOut">
              <a:rPr lang="sk-SK" smtClean="0"/>
              <a:pPr/>
              <a:t>27.11.2016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A98429-8262-4348-909B-F434C25098F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48C954-0807-47E5-9C1B-EC6DE5C9276C}" type="datetimeFigureOut">
              <a:rPr lang="sk-SK" smtClean="0"/>
              <a:pPr/>
              <a:t>27.11.2016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A98429-8262-4348-909B-F434C25098F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Obdĺžni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48C954-0807-47E5-9C1B-EC6DE5C9276C}" type="datetimeFigureOut">
              <a:rPr lang="sk-SK" smtClean="0"/>
              <a:pPr/>
              <a:t>27.11.2016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A98429-8262-4348-909B-F434C25098F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48C954-0807-47E5-9C1B-EC6DE5C9276C}" type="datetimeFigureOut">
              <a:rPr lang="sk-SK" smtClean="0"/>
              <a:pPr/>
              <a:t>27.11.2016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A98429-8262-4348-909B-F434C25098F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9" name="Vývojový diagram: proce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Vývojový diagram: proce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oláč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á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stenec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248C954-0807-47E5-9C1B-EC6DE5C9276C}" type="datetimeFigureOut">
              <a:rPr lang="sk-SK" smtClean="0"/>
              <a:pPr/>
              <a:t>27.11.2016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7A98429-8262-4348-909B-F434C25098F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5" name="Obdĺžni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/>
              <a:t>Skúmanie vlastností pevných látok</a:t>
            </a:r>
            <a:endParaRPr lang="sk-SK" dirty="0"/>
          </a:p>
        </p:txBody>
      </p:sp>
      <p:pic>
        <p:nvPicPr>
          <p:cNvPr id="4" name="Obrázok 3" descr="imagesJ1EPHNH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2492896"/>
            <a:ext cx="3312368" cy="3356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Podnadpis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pPr algn="ctr">
              <a:buNone/>
            </a:pPr>
            <a:r>
              <a:rPr lang="sk-SK" dirty="0" smtClean="0"/>
              <a:t>Ďakujem za pozornosť </a:t>
            </a:r>
            <a:r>
              <a:rPr lang="sk-SK" dirty="0" smtClean="0">
                <a:sym typeface="Wingdings" pitchFamily="2" charset="2"/>
              </a:rPr>
              <a:t>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Pevné látky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Všade okolo nás sa nachádzajú pevné telesá – teda veci zhotovené z pevných látok</a:t>
            </a:r>
            <a:endParaRPr lang="sk-SK" dirty="0"/>
          </a:p>
        </p:txBody>
      </p:sp>
      <p:pic>
        <p:nvPicPr>
          <p:cNvPr id="5" name="Obrázok 4" descr="kline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4077072"/>
            <a:ext cx="1791643" cy="1791643"/>
          </a:xfrm>
          <a:prstGeom prst="rect">
            <a:avLst/>
          </a:prstGeom>
        </p:spPr>
      </p:pic>
      <p:pic>
        <p:nvPicPr>
          <p:cNvPr id="4" name="Obrázok 3" descr="gum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2996952"/>
            <a:ext cx="1800200" cy="1800200"/>
          </a:xfrm>
          <a:prstGeom prst="rect">
            <a:avLst/>
          </a:prstGeom>
        </p:spPr>
      </p:pic>
      <p:pic>
        <p:nvPicPr>
          <p:cNvPr id="6" name="Obrázok 5" descr="papi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67944" y="2996952"/>
            <a:ext cx="2562225" cy="1781175"/>
          </a:xfrm>
          <a:prstGeom prst="rect">
            <a:avLst/>
          </a:prstGeom>
        </p:spPr>
      </p:pic>
      <p:pic>
        <p:nvPicPr>
          <p:cNvPr id="7" name="Obrázok 6" descr="špongi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00192" y="4581128"/>
            <a:ext cx="2457450" cy="186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0"/>
                            </p:stCondLst>
                            <p:childTnLst>
                              <p:par>
                                <p:cTn id="4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Vlastnosti pevných látok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Tak ako kvapaliny a plyny majú svoje vlastnosti, tak aj pevné látky majú svoje rozdielne vlastnosti na základe ktorých vieme povedať na čo sa dá daná látka použiť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Krehkosť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sk-SK" dirty="0" smtClean="0"/>
              <a:t>Teleso z krehkej látky možno rozlomiť alebo ľahko rozbiť</a:t>
            </a:r>
            <a:endParaRPr lang="sk-SK" dirty="0"/>
          </a:p>
        </p:txBody>
      </p:sp>
      <p:pic>
        <p:nvPicPr>
          <p:cNvPr id="4" name="Obrázok 3" descr="skl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2852936"/>
            <a:ext cx="2762250" cy="1657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ok 4" descr="porcelá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2852936"/>
            <a:ext cx="2628900" cy="1743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ok 5" descr="rozbité skl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5856" y="4941168"/>
            <a:ext cx="3524250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Tvrdosť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sk-SK" dirty="0" smtClean="0"/>
              <a:t>Do telesa nemožno urobiť ostrým predmetom hlbšiu ryhu.</a:t>
            </a:r>
            <a:endParaRPr lang="sk-SK" dirty="0"/>
          </a:p>
        </p:txBody>
      </p:sp>
      <p:pic>
        <p:nvPicPr>
          <p:cNvPr id="4" name="Obrázok 3" descr="diama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8184" y="2708920"/>
            <a:ext cx="2352675" cy="1943100"/>
          </a:xfrm>
          <a:prstGeom prst="rect">
            <a:avLst/>
          </a:prstGeom>
        </p:spPr>
      </p:pic>
      <p:pic>
        <p:nvPicPr>
          <p:cNvPr id="5" name="Obrázok 4" descr="oceľ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2708920"/>
            <a:ext cx="2657475" cy="1724025"/>
          </a:xfrm>
          <a:prstGeom prst="rect">
            <a:avLst/>
          </a:prstGeom>
        </p:spPr>
      </p:pic>
      <p:pic>
        <p:nvPicPr>
          <p:cNvPr id="6" name="Obrázok 5" descr="pohá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5976" y="4365104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Diamant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Považuje sa za najtvrdšiu látku</a:t>
            </a:r>
          </a:p>
          <a:p>
            <a:r>
              <a:rPr lang="sk-SK" dirty="0" smtClean="0"/>
              <a:t>Je to kryštál, ktorý sa pre svoju tvrdosť často využíva v technike napr.: na brúsenie, vŕtanie, rezanie skla, na výrobu píl, rezanie kovov a kameňov</a:t>
            </a:r>
            <a:endParaRPr lang="sk-SK" dirty="0"/>
          </a:p>
        </p:txBody>
      </p:sp>
      <p:pic>
        <p:nvPicPr>
          <p:cNvPr id="4" name="Obrázok 3" descr="diama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4365104"/>
            <a:ext cx="2352675" cy="1943100"/>
          </a:xfrm>
          <a:prstGeom prst="rect">
            <a:avLst/>
          </a:prstGeom>
        </p:spPr>
      </p:pic>
      <p:pic>
        <p:nvPicPr>
          <p:cNvPr id="5" name="Obrázok 4" descr="diamant rezani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4221088"/>
            <a:ext cx="2590800" cy="1762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Pružnosť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sk-SK" dirty="0" smtClean="0"/>
              <a:t> Teleso z pružnej látky možno natiahnuť, alebo ohnúť, ale potom opäť nadobudne svoj tvar.</a:t>
            </a:r>
            <a:endParaRPr lang="sk-SK" dirty="0"/>
          </a:p>
        </p:txBody>
      </p:sp>
      <p:pic>
        <p:nvPicPr>
          <p:cNvPr id="4" name="Obrázok 3" descr="gum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3645024"/>
            <a:ext cx="2143125" cy="2143125"/>
          </a:xfrm>
          <a:prstGeom prst="rect">
            <a:avLst/>
          </a:prstGeom>
        </p:spPr>
      </p:pic>
      <p:pic>
        <p:nvPicPr>
          <p:cNvPr id="5" name="Obrázok 4" descr="špongi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5896" y="4869160"/>
            <a:ext cx="2552700" cy="1790700"/>
          </a:xfrm>
          <a:prstGeom prst="rect">
            <a:avLst/>
          </a:prstGeom>
        </p:spPr>
      </p:pic>
      <p:pic>
        <p:nvPicPr>
          <p:cNvPr id="6" name="Obrázok 5" descr="pravítk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00192" y="3429000"/>
            <a:ext cx="2466975" cy="1857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Tvárnosť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sk-SK" dirty="0" smtClean="0"/>
              <a:t>Telesá z tvárnej látky po stlačení zmenia svoj tvar.</a:t>
            </a:r>
            <a:endParaRPr lang="sk-SK" dirty="0"/>
          </a:p>
        </p:txBody>
      </p:sp>
      <p:pic>
        <p:nvPicPr>
          <p:cNvPr id="4" name="Obrázok 3" descr="plastelín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3419390"/>
            <a:ext cx="2448272" cy="1900894"/>
          </a:xfrm>
          <a:prstGeom prst="rect">
            <a:avLst/>
          </a:prstGeom>
        </p:spPr>
      </p:pic>
      <p:pic>
        <p:nvPicPr>
          <p:cNvPr id="5" name="Obrázok 4" descr="polystyré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2160" y="3429000"/>
            <a:ext cx="2286000" cy="186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94122"/>
          </a:xfrm>
        </p:spPr>
        <p:txBody>
          <a:bodyPr/>
          <a:lstStyle/>
          <a:p>
            <a:pPr algn="ctr"/>
            <a:r>
              <a:rPr lang="sk-SK" dirty="0" smtClean="0"/>
              <a:t>Deliteľnosť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35608" y="1196752"/>
            <a:ext cx="7498080" cy="5051648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Pevné telesá môžeme deliť:</a:t>
            </a:r>
          </a:p>
          <a:p>
            <a:pPr marL="596646" indent="-514350">
              <a:buFont typeface="+mj-lt"/>
              <a:buAutoNum type="arabicPeriod"/>
            </a:pPr>
            <a:r>
              <a:rPr lang="sk-SK" dirty="0" smtClean="0"/>
              <a:t>Pílením</a:t>
            </a:r>
          </a:p>
          <a:p>
            <a:pPr marL="596646" indent="-514350">
              <a:buFont typeface="+mj-lt"/>
              <a:buAutoNum type="arabicPeriod"/>
            </a:pPr>
            <a:r>
              <a:rPr lang="sk-SK" dirty="0" smtClean="0"/>
              <a:t>Rezaním</a:t>
            </a:r>
          </a:p>
          <a:p>
            <a:pPr marL="596646" indent="-514350">
              <a:buFont typeface="+mj-lt"/>
              <a:buAutoNum type="arabicPeriod"/>
            </a:pPr>
            <a:r>
              <a:rPr lang="sk-SK" dirty="0" smtClean="0"/>
              <a:t>Strihaním</a:t>
            </a:r>
          </a:p>
          <a:p>
            <a:pPr marL="596646" indent="-514350">
              <a:buFont typeface="+mj-lt"/>
              <a:buAutoNum type="arabicPeriod"/>
            </a:pPr>
            <a:r>
              <a:rPr lang="sk-SK" dirty="0" smtClean="0"/>
              <a:t>Trhaním</a:t>
            </a:r>
          </a:p>
          <a:p>
            <a:pPr marL="596646" indent="-514350">
              <a:buFont typeface="+mj-lt"/>
              <a:buAutoNum type="arabicPeriod"/>
            </a:pPr>
            <a:r>
              <a:rPr lang="sk-SK" dirty="0" smtClean="0"/>
              <a:t>Rúbaním</a:t>
            </a:r>
          </a:p>
          <a:p>
            <a:pPr marL="596646" indent="-514350">
              <a:buFont typeface="+mj-lt"/>
              <a:buAutoNum type="arabicPeriod"/>
            </a:pPr>
            <a:r>
              <a:rPr lang="sk-SK" dirty="0" smtClean="0"/>
              <a:t>Lámaním</a:t>
            </a:r>
          </a:p>
          <a:p>
            <a:pPr marL="596646" indent="-514350">
              <a:buFont typeface="+mj-lt"/>
              <a:buAutoNum type="arabicPeriod"/>
            </a:pPr>
            <a:r>
              <a:rPr lang="sk-SK" dirty="0" smtClean="0"/>
              <a:t>Rozbitím</a:t>
            </a:r>
          </a:p>
          <a:p>
            <a:pPr marL="596646" indent="-514350">
              <a:buFont typeface="+mj-lt"/>
              <a:buAutoNum type="arabicPeriod"/>
            </a:pPr>
            <a:endParaRPr lang="sk-SK" dirty="0"/>
          </a:p>
        </p:txBody>
      </p:sp>
      <p:pic>
        <p:nvPicPr>
          <p:cNvPr id="4" name="Obrázok 3" descr="pílenie drev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016" y="1772816"/>
            <a:ext cx="2265412" cy="1638991"/>
          </a:xfrm>
          <a:prstGeom prst="rect">
            <a:avLst/>
          </a:prstGeom>
        </p:spPr>
      </p:pic>
      <p:pic>
        <p:nvPicPr>
          <p:cNvPr id="5" name="Obrázok 4" descr="rezani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8184" y="2276872"/>
            <a:ext cx="2571750" cy="1781175"/>
          </a:xfrm>
          <a:prstGeom prst="rect">
            <a:avLst/>
          </a:prstGeom>
        </p:spPr>
      </p:pic>
      <p:pic>
        <p:nvPicPr>
          <p:cNvPr id="6" name="Obrázok 5" descr="strihani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39952" y="2996952"/>
            <a:ext cx="2466975" cy="1857375"/>
          </a:xfrm>
          <a:prstGeom prst="rect">
            <a:avLst/>
          </a:prstGeom>
        </p:spPr>
      </p:pic>
      <p:pic>
        <p:nvPicPr>
          <p:cNvPr id="7" name="Obrázok 6" descr="trhani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81750" y="3501008"/>
            <a:ext cx="2762250" cy="1657350"/>
          </a:xfrm>
          <a:prstGeom prst="rect">
            <a:avLst/>
          </a:prstGeom>
        </p:spPr>
      </p:pic>
      <p:pic>
        <p:nvPicPr>
          <p:cNvPr id="8" name="Obrázok 7" descr="rúbani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55976" y="4149080"/>
            <a:ext cx="2571750" cy="1781175"/>
          </a:xfrm>
          <a:prstGeom prst="rect">
            <a:avLst/>
          </a:prstGeom>
        </p:spPr>
      </p:pic>
      <p:pic>
        <p:nvPicPr>
          <p:cNvPr id="9" name="Obrázok 8" descr="lámani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44208" y="4581128"/>
            <a:ext cx="2247900" cy="1724025"/>
          </a:xfrm>
          <a:prstGeom prst="rect">
            <a:avLst/>
          </a:prstGeom>
        </p:spPr>
      </p:pic>
      <p:pic>
        <p:nvPicPr>
          <p:cNvPr id="10" name="Obrázok 9" descr="rozbiti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67944" y="5448300"/>
            <a:ext cx="2819400" cy="1409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000"/>
                            </p:stCondLst>
                            <p:childTnLst>
                              <p:par>
                                <p:cTn id="18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novrat">
  <a:themeElements>
    <a:clrScheme name="Sl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lnovra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lnovrat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69</TotalTime>
  <Words>133</Words>
  <Application>Microsoft Office PowerPoint</Application>
  <PresentationFormat>Prezentácia na obrazovke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Slnovrat</vt:lpstr>
      <vt:lpstr>Skúmanie vlastností pevných látok</vt:lpstr>
      <vt:lpstr>Pevné látky</vt:lpstr>
      <vt:lpstr>Vlastnosti pevných látok</vt:lpstr>
      <vt:lpstr>Krehkosť</vt:lpstr>
      <vt:lpstr>Tvrdosť</vt:lpstr>
      <vt:lpstr>Diamant</vt:lpstr>
      <vt:lpstr>Pružnosť</vt:lpstr>
      <vt:lpstr>Tvárnosť</vt:lpstr>
      <vt:lpstr>Deliteľnosť</vt:lpstr>
      <vt:lpstr>Snímka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Skúmanie vlastností pevných látok</dc:title>
  <dc:creator>pc</dc:creator>
  <cp:lastModifiedBy>Jaroslava Vitazkova</cp:lastModifiedBy>
  <cp:revision>8</cp:revision>
  <dcterms:created xsi:type="dcterms:W3CDTF">2016-11-02T17:33:49Z</dcterms:created>
  <dcterms:modified xsi:type="dcterms:W3CDTF">2016-11-27T11:23:24Z</dcterms:modified>
</cp:coreProperties>
</file>