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0617A-47BB-4699-B361-5B7819D6F6D0}" type="datetimeFigureOut">
              <a:rPr lang="sk-SK" smtClean="0"/>
              <a:pPr/>
              <a:t>19.03.2020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BFF2C-2C4A-4156-92DE-EF6F7B0E8C3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7566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BFF2C-2C4A-4156-92DE-EF6F7B0E8C31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BFF2C-2C4A-4156-92DE-EF6F7B0E8C31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BFF2C-2C4A-4156-92DE-EF6F7B0E8C31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BFF2C-2C4A-4156-92DE-EF6F7B0E8C31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BFF2C-2C4A-4156-92DE-EF6F7B0E8C31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BFF2C-2C4A-4156-92DE-EF6F7B0E8C31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BFF2C-2C4A-4156-92DE-EF6F7B0E8C31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BFF2C-2C4A-4156-92DE-EF6F7B0E8C31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C9AC-202C-47C2-B126-1292B1444912}" type="datetimeFigureOut">
              <a:rPr lang="sk-SK" smtClean="0"/>
              <a:pPr/>
              <a:t>19.03.2020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43D6-A5CE-4624-8C8D-C3C9874AC0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C9AC-202C-47C2-B126-1292B1444912}" type="datetimeFigureOut">
              <a:rPr lang="sk-SK" smtClean="0"/>
              <a:pPr/>
              <a:t>19.03.2020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43D6-A5CE-4624-8C8D-C3C9874AC0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C9AC-202C-47C2-B126-1292B1444912}" type="datetimeFigureOut">
              <a:rPr lang="sk-SK" smtClean="0"/>
              <a:pPr/>
              <a:t>19.03.2020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43D6-A5CE-4624-8C8D-C3C9874AC0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C9AC-202C-47C2-B126-1292B1444912}" type="datetimeFigureOut">
              <a:rPr lang="sk-SK" smtClean="0"/>
              <a:pPr/>
              <a:t>19.03.2020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43D6-A5CE-4624-8C8D-C3C9874AC0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C9AC-202C-47C2-B126-1292B1444912}" type="datetimeFigureOut">
              <a:rPr lang="sk-SK" smtClean="0"/>
              <a:pPr/>
              <a:t>19.03.2020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43D6-A5CE-4624-8C8D-C3C9874AC0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C9AC-202C-47C2-B126-1292B1444912}" type="datetimeFigureOut">
              <a:rPr lang="sk-SK" smtClean="0"/>
              <a:pPr/>
              <a:t>19.03.2020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43D6-A5CE-4624-8C8D-C3C9874AC0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C9AC-202C-47C2-B126-1292B1444912}" type="datetimeFigureOut">
              <a:rPr lang="sk-SK" smtClean="0"/>
              <a:pPr/>
              <a:t>19.03.2020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43D6-A5CE-4624-8C8D-C3C9874AC0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C9AC-202C-47C2-B126-1292B1444912}" type="datetimeFigureOut">
              <a:rPr lang="sk-SK" smtClean="0"/>
              <a:pPr/>
              <a:t>19.03.2020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43D6-A5CE-4624-8C8D-C3C9874AC0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C9AC-202C-47C2-B126-1292B1444912}" type="datetimeFigureOut">
              <a:rPr lang="sk-SK" smtClean="0"/>
              <a:pPr/>
              <a:t>19.03.2020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43D6-A5CE-4624-8C8D-C3C9874AC0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C9AC-202C-47C2-B126-1292B1444912}" type="datetimeFigureOut">
              <a:rPr lang="sk-SK" smtClean="0"/>
              <a:pPr/>
              <a:t>19.03.2020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43D6-A5CE-4624-8C8D-C3C9874AC0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C9AC-202C-47C2-B126-1292B1444912}" type="datetimeFigureOut">
              <a:rPr lang="sk-SK" smtClean="0"/>
              <a:pPr/>
              <a:t>19.03.2020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43D6-A5CE-4624-8C8D-C3C9874AC0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9C9AC-202C-47C2-B126-1292B1444912}" type="datetimeFigureOut">
              <a:rPr lang="sk-SK" smtClean="0"/>
              <a:pPr/>
              <a:t>19.03.2020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543D6-A5CE-4624-8C8D-C3C9874AC0A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kaltv.sk/kapurkova-cyril-a-metod/623/4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Konštantín a  Metod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Solúnski  bratia</a:t>
            </a:r>
            <a:endParaRPr lang="sk-SK" dirty="0"/>
          </a:p>
        </p:txBody>
      </p:sp>
      <p:pic>
        <p:nvPicPr>
          <p:cNvPr id="4" name="Zástupný symbol obsahu 3" descr="aaaaa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932040" y="1556792"/>
            <a:ext cx="3776183" cy="5110698"/>
          </a:xfrm>
        </p:spPr>
      </p:pic>
      <p:pic>
        <p:nvPicPr>
          <p:cNvPr id="5" name="Obrázok 4" descr="SBSBSBS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1196752"/>
            <a:ext cx="2857500" cy="547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Slovanskí </a:t>
            </a:r>
            <a:r>
              <a:rPr lang="sk-SK" dirty="0" err="1" smtClean="0"/>
              <a:t>vierozvestci</a:t>
            </a:r>
            <a:r>
              <a:rPr lang="sk-SK" dirty="0" smtClean="0"/>
              <a:t>  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Konštantín Filozof -  pred smrťou  si  zmenil  meno na  Cyril,  bol byzantský misionár, filozof, jazykovedec, prekladateľ, zakladateľ slovanského písomníctva.</a:t>
            </a:r>
          </a:p>
          <a:p>
            <a:endParaRPr lang="sk-SK" dirty="0"/>
          </a:p>
          <a:p>
            <a:pPr>
              <a:buNone/>
            </a:pPr>
            <a:r>
              <a:rPr lang="sk-SK" dirty="0" smtClean="0"/>
              <a:t>Metod  (  svätý )  -  byzantský misionár, právnik, prvý arcibiskup na Slovensku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Príchod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  pozvanie  kniežaťa  Rastislava  prichádzajú v roku 863. Byzantský cisár Michal III. </a:t>
            </a:r>
            <a:r>
              <a:rPr lang="sk-SK" dirty="0"/>
              <a:t>v</a:t>
            </a:r>
            <a:r>
              <a:rPr lang="sk-SK" dirty="0" smtClean="0"/>
              <a:t>yslal  bratov na  Veľkú Moravu a tí tu šírili novú </a:t>
            </a:r>
            <a:r>
              <a:rPr lang="sk-SK" dirty="0" smtClean="0">
                <a:hlinkClick r:id="rId3"/>
              </a:rPr>
              <a:t>kultúru.</a:t>
            </a:r>
            <a:endParaRPr lang="sk-SK" dirty="0"/>
          </a:p>
        </p:txBody>
      </p:sp>
      <p:pic>
        <p:nvPicPr>
          <p:cNvPr id="4" name="Obrázok 3" descr="Michal 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3205288"/>
            <a:ext cx="2288406" cy="3078354"/>
          </a:xfrm>
          <a:prstGeom prst="rect">
            <a:avLst/>
          </a:prstGeom>
        </p:spPr>
      </p:pic>
      <p:pic>
        <p:nvPicPr>
          <p:cNvPr id="5" name="Obrázok 4" descr="RRRRRRRR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9632" y="3573016"/>
            <a:ext cx="2771775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Slovančina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572164"/>
          </a:xfrm>
        </p:spPr>
        <p:txBody>
          <a:bodyPr>
            <a:normAutofit/>
          </a:bodyPr>
          <a:lstStyle/>
          <a:p>
            <a:r>
              <a:rPr lang="sk-SK" sz="2400" dirty="0" smtClean="0"/>
              <a:t>Za  jazyk bola  zvolená  staroslovienčina. Staroslovienčina počas veľkomoravskej misie získala veľa prvkov západoslovanských nárečí. Napríklad aj jedno písmeno (hlásku </a:t>
            </a:r>
            <a:r>
              <a:rPr lang="sk-SK" sz="2400" dirty="0" err="1" smtClean="0"/>
              <a:t>dz</a:t>
            </a:r>
            <a:r>
              <a:rPr lang="sk-SK" sz="2400" dirty="0" smtClean="0"/>
              <a:t>), ktorá sa vtedy používala len na území dnešného Slovenska. Vďaka tejto činnosti sa bratia považujú za zakladateľov slovanskej literatúry. Vytvorili písmo  - </a:t>
            </a:r>
            <a:r>
              <a:rPr lang="sk-SK" sz="2400" dirty="0" smtClean="0">
                <a:solidFill>
                  <a:srgbClr val="FF0000"/>
                </a:solidFill>
              </a:rPr>
              <a:t>hlaholiku </a:t>
            </a:r>
            <a:r>
              <a:rPr lang="sk-SK" sz="2400" dirty="0" smtClean="0"/>
              <a:t>Okrem toho Konštantín priniesol so sebou na Veľkú Moravu symbol  dvojkríža. </a:t>
            </a:r>
            <a:endParaRPr lang="sk-SK" sz="2400" dirty="0"/>
          </a:p>
        </p:txBody>
      </p:sp>
      <p:pic>
        <p:nvPicPr>
          <p:cNvPr id="4" name="Obrázok 3" descr="hlaholika-clan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6116" y="3857628"/>
            <a:ext cx="3500462" cy="2621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hlaholika-clanok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1445" y="500042"/>
            <a:ext cx="8633959" cy="64662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Glagolica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714356"/>
            <a:ext cx="9143999" cy="60007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Metod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Frankovia  Metoda  i  väznili, no nakoniec  bol prepustený a i naďalej pôsobil na Veľkej Morave. </a:t>
            </a:r>
          </a:p>
          <a:p>
            <a:endParaRPr lang="sk-SK" dirty="0" smtClean="0"/>
          </a:p>
          <a:p>
            <a:r>
              <a:rPr lang="sk-SK" dirty="0" smtClean="0"/>
              <a:t>Diela  -  </a:t>
            </a:r>
            <a:r>
              <a:rPr lang="sk-SK" dirty="0" err="1" smtClean="0"/>
              <a:t>Proglas</a:t>
            </a:r>
            <a:r>
              <a:rPr lang="sk-SK" dirty="0" smtClean="0"/>
              <a:t>, Súdny  zákonník,  Bibliu  a  mnoho iných diel...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174</Words>
  <Application>Microsoft Office PowerPoint</Application>
  <PresentationFormat>Prezentácia na obrazovke (4:3)</PresentationFormat>
  <Paragraphs>22</Paragraphs>
  <Slides>8</Slides>
  <Notes>8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Motív Office</vt:lpstr>
      <vt:lpstr>Konštantín a  Metod</vt:lpstr>
      <vt:lpstr>Solúnski  bratia</vt:lpstr>
      <vt:lpstr>Slovanskí vierozvestci   </vt:lpstr>
      <vt:lpstr>Príchod </vt:lpstr>
      <vt:lpstr>Slovančina</vt:lpstr>
      <vt:lpstr>Prezentácia programu PowerPoint</vt:lpstr>
      <vt:lpstr>Prezentácia programu PowerPoint</vt:lpstr>
      <vt:lpstr>Metod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Konštantín a  Metod</dc:title>
  <dc:creator>radbu</dc:creator>
  <cp:lastModifiedBy>Raduz</cp:lastModifiedBy>
  <cp:revision>9</cp:revision>
  <dcterms:created xsi:type="dcterms:W3CDTF">2015-10-07T13:59:50Z</dcterms:created>
  <dcterms:modified xsi:type="dcterms:W3CDTF">2020-03-19T08:23:58Z</dcterms:modified>
</cp:coreProperties>
</file>