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783B-1699-47FA-81C6-48CF91BE44AD}" type="datetimeFigureOut">
              <a:rPr lang="sk-SK" smtClean="0"/>
              <a:t>27. 11. 2016</a:t>
            </a:fld>
            <a:endParaRPr lang="sk-SK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2573-6762-4D40-B2E3-C23C84377414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783B-1699-47FA-81C6-48CF91BE44AD}" type="datetimeFigureOut">
              <a:rPr lang="sk-SK" smtClean="0"/>
              <a:t>27. 11. 2016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2573-6762-4D40-B2E3-C23C8437741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783B-1699-47FA-81C6-48CF91BE44AD}" type="datetimeFigureOut">
              <a:rPr lang="sk-SK" smtClean="0"/>
              <a:t>27. 11. 2016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2573-6762-4D40-B2E3-C23C8437741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783B-1699-47FA-81C6-48CF91BE44AD}" type="datetimeFigureOut">
              <a:rPr lang="sk-SK" smtClean="0"/>
              <a:t>27. 11. 2016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2573-6762-4D40-B2E3-C23C8437741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783B-1699-47FA-81C6-48CF91BE44AD}" type="datetimeFigureOut">
              <a:rPr lang="sk-SK" smtClean="0"/>
              <a:t>27. 11. 2016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2573-6762-4D40-B2E3-C23C84377414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783B-1699-47FA-81C6-48CF91BE44AD}" type="datetimeFigureOut">
              <a:rPr lang="sk-SK" smtClean="0"/>
              <a:t>27. 11. 2016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2573-6762-4D40-B2E3-C23C8437741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783B-1699-47FA-81C6-48CF91BE44AD}" type="datetimeFigureOut">
              <a:rPr lang="sk-SK" smtClean="0"/>
              <a:t>27. 11. 2016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2573-6762-4D40-B2E3-C23C8437741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783B-1699-47FA-81C6-48CF91BE44AD}" type="datetimeFigureOut">
              <a:rPr lang="sk-SK" smtClean="0"/>
              <a:t>27. 11. 2016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2573-6762-4D40-B2E3-C23C8437741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783B-1699-47FA-81C6-48CF91BE44AD}" type="datetimeFigureOut">
              <a:rPr lang="sk-SK" smtClean="0"/>
              <a:t>27. 11. 2016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2573-6762-4D40-B2E3-C23C8437741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783B-1699-47FA-81C6-48CF91BE44AD}" type="datetimeFigureOut">
              <a:rPr lang="sk-SK" smtClean="0"/>
              <a:t>27. 11. 2016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2573-6762-4D40-B2E3-C23C8437741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783B-1699-47FA-81C6-48CF91BE44AD}" type="datetimeFigureOut">
              <a:rPr lang="sk-SK" smtClean="0"/>
              <a:t>27. 11. 2016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682573-6762-4D40-B2E3-C23C84377414}" type="slidenum">
              <a:rPr lang="sk-SK" smtClean="0"/>
              <a:t>‹#›</a:t>
            </a:fld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971783B-1699-47FA-81C6-48CF91BE44AD}" type="datetimeFigureOut">
              <a:rPr lang="sk-SK" smtClean="0"/>
              <a:t>27. 11. 2016</a:t>
            </a:fld>
            <a:endParaRPr lang="sk-SK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682573-6762-4D40-B2E3-C23C84377414}" type="slidenum">
              <a:rPr lang="sk-SK" smtClean="0"/>
              <a:t>‹#›</a:t>
            </a:fld>
            <a:endParaRPr lang="sk-SK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Konkurencia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443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456902"/>
            <a:ext cx="2950572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18140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531" y="2204864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12" y="3501008"/>
            <a:ext cx="26289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aoblený obdĺžnik 3"/>
          <p:cNvSpPr/>
          <p:nvPr/>
        </p:nvSpPr>
        <p:spPr>
          <a:xfrm>
            <a:off x="251520" y="5437000"/>
            <a:ext cx="4245287" cy="136531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rgbClr val="FF0000"/>
                </a:solidFill>
              </a:rPr>
              <a:t>Predávajúci</a:t>
            </a:r>
            <a:endParaRPr lang="sk-SK" sz="2000" b="1" dirty="0" smtClean="0">
              <a:solidFill>
                <a:srgbClr val="FF0000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sk-SK" sz="2000" b="1" dirty="0" smtClean="0"/>
              <a:t>Chcú predať čo najdrahšie</a:t>
            </a:r>
          </a:p>
          <a:p>
            <a:pPr marL="285750" indent="-285750" algn="ctr">
              <a:buFontTx/>
              <a:buChar char="-"/>
            </a:pPr>
            <a:r>
              <a:rPr lang="sk-SK" sz="2000" b="1" dirty="0" smtClean="0"/>
              <a:t>Chcú získať čo najviac zákazníkov</a:t>
            </a:r>
          </a:p>
          <a:p>
            <a:pPr marL="285750" indent="-285750" algn="ctr">
              <a:buFontTx/>
              <a:buChar char="-"/>
            </a:pPr>
            <a:endParaRPr lang="sk-SK" sz="2000" b="1" dirty="0" smtClean="0"/>
          </a:p>
        </p:txBody>
      </p:sp>
      <p:sp>
        <p:nvSpPr>
          <p:cNvPr id="9" name="Zaoblený obdĺžnik 8"/>
          <p:cNvSpPr/>
          <p:nvPr/>
        </p:nvSpPr>
        <p:spPr>
          <a:xfrm>
            <a:off x="4788024" y="5441797"/>
            <a:ext cx="4245287" cy="136531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rgbClr val="FF0000"/>
                </a:solidFill>
              </a:rPr>
              <a:t>Kupujúci</a:t>
            </a:r>
            <a:endParaRPr lang="sk-SK" sz="2000" b="1" dirty="0" smtClean="0">
              <a:solidFill>
                <a:srgbClr val="FF0000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sk-SK" sz="2000" b="1" dirty="0" smtClean="0"/>
              <a:t>Chcú kúpiť čo najlacnejšie</a:t>
            </a:r>
          </a:p>
        </p:txBody>
      </p:sp>
    </p:spTree>
    <p:extLst>
      <p:ext uri="{BB962C8B-B14F-4D97-AF65-F5344CB8AC3E}">
        <p14:creationId xmlns:p14="http://schemas.microsoft.com/office/powerpoint/2010/main" val="221172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Trhová konkurencia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565528"/>
          </a:xfrm>
        </p:spPr>
        <p:txBody>
          <a:bodyPr/>
          <a:lstStyle/>
          <a:p>
            <a:r>
              <a:rPr lang="sk-SK" dirty="0" smtClean="0"/>
              <a:t>Predstavuje proces, v ktorom sa stretávajú rôzne trhové subjekty a každý z nich má rôzne ekonomické záujmy. Každý z nich chce získať nejakú hmotnú výhodu</a:t>
            </a:r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012458"/>
            <a:ext cx="4053778" cy="2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542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4000" b="1" dirty="0" smtClean="0"/>
              <a:t>Druhy konkurencie podľa trhových subjektov</a:t>
            </a:r>
            <a:endParaRPr lang="sk-SK" sz="40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069584"/>
          </a:xfrm>
        </p:spPr>
        <p:txBody>
          <a:bodyPr/>
          <a:lstStyle/>
          <a:p>
            <a:r>
              <a:rPr lang="sk-SK" sz="2800" b="1" dirty="0" smtClean="0">
                <a:solidFill>
                  <a:srgbClr val="002060"/>
                </a:solidFill>
              </a:rPr>
              <a:t>Konkurencia medzi dopytom a ponukou</a:t>
            </a:r>
          </a:p>
          <a:p>
            <a:pPr lvl="1"/>
            <a:r>
              <a:rPr lang="sk-SK" dirty="0" smtClean="0"/>
              <a:t>Cieľom kupujúcich je nakúpiť čo najlacnejšie, cieľom predávajúcich je predať čo najdrahšie</a:t>
            </a:r>
          </a:p>
          <a:p>
            <a:pPr lvl="1"/>
            <a:r>
              <a:rPr lang="sk-SK" dirty="0" smtClean="0"/>
              <a:t>Na základe tejto konkurencie sa vytvára rovnovážna cena</a:t>
            </a:r>
            <a:endParaRPr lang="sk-SK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365104"/>
            <a:ext cx="3271009" cy="1920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394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2448272"/>
          </a:xfrm>
        </p:spPr>
        <p:txBody>
          <a:bodyPr>
            <a:normAutofit/>
          </a:bodyPr>
          <a:lstStyle/>
          <a:p>
            <a:r>
              <a:rPr lang="sk-SK" sz="2800" b="1" dirty="0" smtClean="0">
                <a:solidFill>
                  <a:srgbClr val="002060"/>
                </a:solidFill>
              </a:rPr>
              <a:t>Konkurencia na strane dopytu</a:t>
            </a:r>
          </a:p>
          <a:p>
            <a:pPr lvl="1"/>
            <a:r>
              <a:rPr lang="sk-SK" dirty="0" smtClean="0"/>
              <a:t>Ide o konkurenciu  medzi kupujúcimi. Každý  z nich si chce nakúpiť tovar čo najlacnejšie, pričom si nevšíma záujmy ostatných spotrebiteľov</a:t>
            </a:r>
            <a:endParaRPr lang="sk-S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498695"/>
            <a:ext cx="3729211" cy="27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90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1872208"/>
          </a:xfrm>
        </p:spPr>
        <p:txBody>
          <a:bodyPr>
            <a:normAutofit/>
          </a:bodyPr>
          <a:lstStyle/>
          <a:p>
            <a:r>
              <a:rPr lang="sk-SK" sz="2800" b="1" dirty="0" smtClean="0">
                <a:solidFill>
                  <a:srgbClr val="002060"/>
                </a:solidFill>
              </a:rPr>
              <a:t>Konkurencia na strane ponuky</a:t>
            </a:r>
          </a:p>
          <a:p>
            <a:pPr lvl="1"/>
            <a:r>
              <a:rPr lang="sk-SK" dirty="0" smtClean="0"/>
              <a:t>Ide o konkurenciu medzi predávajúcimi. Cieľom každého je predať čo najviac výrobkov a dosiahnuť čo najvyšší zisk.</a:t>
            </a:r>
            <a:endParaRPr lang="sk-SK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284984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Šípka doprava 1"/>
          <p:cNvSpPr/>
          <p:nvPr/>
        </p:nvSpPr>
        <p:spPr>
          <a:xfrm>
            <a:off x="971600" y="3501008"/>
            <a:ext cx="3096344" cy="2448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Uveďte príklad na konkurenciu na strane ponuky!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368903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Konkurencia podľa formy prejavu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637536"/>
          </a:xfrm>
        </p:spPr>
        <p:txBody>
          <a:bodyPr/>
          <a:lstStyle/>
          <a:p>
            <a:r>
              <a:rPr lang="sk-SK" sz="2800" b="1" dirty="0" smtClean="0">
                <a:solidFill>
                  <a:srgbClr val="002060"/>
                </a:solidFill>
              </a:rPr>
              <a:t>Cenová konkurencia</a:t>
            </a:r>
          </a:p>
          <a:p>
            <a:pPr lvl="1"/>
            <a:r>
              <a:rPr lang="sk-SK" dirty="0" smtClean="0"/>
              <a:t>Predávajúci znižujú ceny tovaru. Ich cieľom je ovládnuť trh a získať si spotrebiteľov aj za cenu nižších výnosov</a:t>
            </a:r>
            <a:endParaRPr lang="sk-SK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756534"/>
            <a:ext cx="3672408" cy="2412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414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1584176"/>
          </a:xfrm>
        </p:spPr>
        <p:txBody>
          <a:bodyPr>
            <a:normAutofit lnSpcReduction="10000"/>
          </a:bodyPr>
          <a:lstStyle/>
          <a:p>
            <a:r>
              <a:rPr lang="sk-SK" sz="2800" b="1" dirty="0" smtClean="0">
                <a:solidFill>
                  <a:srgbClr val="002060"/>
                </a:solidFill>
              </a:rPr>
              <a:t>Necenová konkurencia</a:t>
            </a:r>
          </a:p>
          <a:p>
            <a:pPr lvl="1"/>
            <a:r>
              <a:rPr lang="sk-SK" dirty="0" smtClean="0"/>
              <a:t>Predávajúci sa nesnažia prilákať spotrebiteľov nižšou cenou, ale napríklad zvýšenou kvalitou, reklamou, obalom, službami a pod.</a:t>
            </a:r>
            <a:endParaRPr lang="sk-SK" dirty="0"/>
          </a:p>
          <a:p>
            <a:endParaRPr lang="sk-SK" sz="2400" dirty="0"/>
          </a:p>
        </p:txBody>
      </p:sp>
      <p:pic>
        <p:nvPicPr>
          <p:cNvPr id="1026" name="Picture 2" descr="https://encrypted-tbn1.gstatic.com/images?q=tbn:ANd9GcQJb8PHQxzpzu6WOE9DgGKkpzSqb8iwDCm_NaLzNE0ypPDr-uq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96952"/>
            <a:ext cx="1818512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068947"/>
            <a:ext cx="25336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641" y="450914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257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Aerodynamika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57</TotalTime>
  <Words>181</Words>
  <Application>Microsoft Office PowerPoint</Application>
  <PresentationFormat>Prezentácia na obrazovke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Tok</vt:lpstr>
      <vt:lpstr>Konkurencia</vt:lpstr>
      <vt:lpstr>Prezentácia programu PowerPoint</vt:lpstr>
      <vt:lpstr>Trhová konkurencia</vt:lpstr>
      <vt:lpstr>Druhy konkurencie podľa trhových subjektov</vt:lpstr>
      <vt:lpstr>Prezentácia programu PowerPoint</vt:lpstr>
      <vt:lpstr>Prezentácia programu PowerPoint</vt:lpstr>
      <vt:lpstr>Konkurencia podľa formy prejavu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Konkurencia</dc:title>
  <dc:creator>lenovo_ntb</dc:creator>
  <cp:lastModifiedBy>Raduz</cp:lastModifiedBy>
  <cp:revision>6</cp:revision>
  <dcterms:created xsi:type="dcterms:W3CDTF">2013-10-29T09:07:51Z</dcterms:created>
  <dcterms:modified xsi:type="dcterms:W3CDTF">2016-11-27T19:30:32Z</dcterms:modified>
</cp:coreProperties>
</file>