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9140000">
            <a:off x="660318" y="1613629"/>
            <a:ext cx="5407885" cy="151201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800" b="1" dirty="0" smtClean="0"/>
              <a:t>Zaujímavostí</a:t>
            </a:r>
            <a:r>
              <a:rPr lang="sk-SK" sz="4800" dirty="0" smtClean="0"/>
              <a:t> </a:t>
            </a:r>
            <a:br>
              <a:rPr lang="sk-SK" sz="4800" dirty="0" smtClean="0"/>
            </a:br>
            <a:r>
              <a:rPr lang="sk-SK" sz="4800" dirty="0" smtClean="0"/>
              <a:t>zo sveta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upload.wikimedia.org/wikipedia/commons/2/25/Svet_20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159156">
            <a:off x="2822311" y="2259130"/>
            <a:ext cx="595218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50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ingapur mapa"/>
          <p:cNvPicPr>
            <a:picLocks noChangeAspect="1" noChangeArrowheads="1"/>
          </p:cNvPicPr>
          <p:nvPr/>
        </p:nvPicPr>
        <p:blipFill>
          <a:blip r:embed="rId2"/>
          <a:srcRect t="14163"/>
          <a:stretch>
            <a:fillRect/>
          </a:stretch>
        </p:blipFill>
        <p:spPr bwMode="auto">
          <a:xfrm>
            <a:off x="857224" y="0"/>
            <a:ext cx="6500858" cy="6750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Výsledok vyhľadávania obrázkov pre dopyt singapur"/>
          <p:cNvPicPr>
            <a:picLocks noChangeAspect="1" noChangeArrowheads="1"/>
          </p:cNvPicPr>
          <p:nvPr/>
        </p:nvPicPr>
        <p:blipFill>
          <a:blip r:embed="rId2"/>
          <a:srcRect r="4678"/>
          <a:stretch>
            <a:fillRect/>
          </a:stretch>
        </p:blipFill>
        <p:spPr bwMode="auto">
          <a:xfrm>
            <a:off x="0" y="428604"/>
            <a:ext cx="9144000" cy="41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ľadávania obrázkov pre dopyt singap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5715016"/>
          </a:xfrm>
          <a:prstGeom prst="rect">
            <a:avLst/>
          </a:prstGeom>
          <a:noFill/>
        </p:spPr>
      </p:pic>
      <p:pic>
        <p:nvPicPr>
          <p:cNvPr id="23556" name="Picture 4" descr="Výsledok vyhľadávania obrázkov pre dopyt singap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972" y="0"/>
            <a:ext cx="9324972" cy="6192364"/>
          </a:xfrm>
          <a:prstGeom prst="rect">
            <a:avLst/>
          </a:prstGeom>
          <a:noFill/>
        </p:spPr>
      </p:pic>
      <p:pic>
        <p:nvPicPr>
          <p:cNvPr id="6" name="Picture 4" descr="http://magazin.travelportal.cz/wp-content/uploads/2016/01/Moder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0042"/>
            <a:ext cx="8208912" cy="547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Výsledok vyhľadávania obrázkov pre dopyt singap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1668" cy="52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47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http://www.vsetcinaplaz.sk/files/editor/image/Turec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758" y="921455"/>
            <a:ext cx="8390682" cy="55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hechter.sk/images/fotogaleria_krajina/l_13578199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4295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hechter.sk/images/fotogaleria_krajina/l_13578199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349" y="947489"/>
            <a:ext cx="742950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alyprinc.sk/assets/images/dovolenka/turecko/antalya-a-bel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268" y="1484785"/>
            <a:ext cx="8723533" cy="456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36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Vodná elektráreň Dlouhé stráně neďaleko českej obce Loučná nad Desn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56171" cy="51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odná elektráreň Dlouhé stráně neďaleko českej obce Loučná nad Desn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6200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odná elektráreň Dlouhé stráně neďaleko českej obce Loučná nad Desno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4731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03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Architekt a staviteľ Ladislav Hudec nezmazateľne zmenil tvár Šanghaja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68760"/>
            <a:ext cx="870496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rk Hote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879"/>
            <a:ext cx="7620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0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hly">
  <a:themeElements>
    <a:clrScheme name="Uhl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Uhl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hl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</TotalTime>
  <Words>9</Words>
  <Application>Microsoft Office PowerPoint</Application>
  <PresentationFormat>Prezentácia na obrazovke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Uhly</vt:lpstr>
      <vt:lpstr>Zaujímavostí  zo sveta</vt:lpstr>
      <vt:lpstr>Snímka 2</vt:lpstr>
      <vt:lpstr>Snímka 3</vt:lpstr>
      <vt:lpstr>Snímka 4</vt:lpstr>
      <vt:lpstr>4.</vt:lpstr>
      <vt:lpstr>5.</vt:lpstr>
      <vt:lpstr>6.</vt:lpstr>
      <vt:lpstr>7.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Zaujímavostí  zo sveta</dc:title>
  <dc:creator>Guest</dc:creator>
  <cp:lastModifiedBy>hp</cp:lastModifiedBy>
  <cp:revision>25</cp:revision>
  <dcterms:created xsi:type="dcterms:W3CDTF">2016-06-17T09:26:04Z</dcterms:created>
  <dcterms:modified xsi:type="dcterms:W3CDTF">2018-01-22T14:52:34Z</dcterms:modified>
</cp:coreProperties>
</file>