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29DF65-B8B3-499D-AFE3-52AAF930A8F8}" type="datetimeFigureOut">
              <a:rPr lang="sk-SK" smtClean="0"/>
              <a:pPr/>
              <a:t>03.06.2020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6DDB57-FFFF-4B0C-A5B0-40CAC5FAC40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Ochrana spotrebiteľa</a:t>
            </a:r>
            <a:endParaRPr lang="sk-SK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Pre 9. ročník ZŠ</a:t>
            </a:r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Kde hľadať pomoc?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Už vieme,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čo si treba všímať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pri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kúpe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potravín,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textilu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obuvi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technických výrobkov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aj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ako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reklamovať tovar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V prípade problémov, ale aj keď potrebujeme poradiť, môžeme sa obrátiť na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1428728" y="4929198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16200000" flipH="1">
            <a:off x="1000100" y="5429264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2428860" y="4786322"/>
            <a:ext cx="42210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Slovenskú obchodnú inšpekciu</a:t>
            </a:r>
            <a:r>
              <a:rPr lang="sk-SK" dirty="0" smtClean="0"/>
              <a:t> (SOI)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1785918" y="5857892"/>
            <a:ext cx="42274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Združenie slovenských spotrebiteľov</a:t>
            </a:r>
            <a:endParaRPr lang="sk-SK" b="1" dirty="0"/>
          </a:p>
        </p:txBody>
      </p:sp>
      <p:pic>
        <p:nvPicPr>
          <p:cNvPr id="1026" name="Picture 2" descr="Ako sa pripraviť na kontrolu zo SOI - ÚSPEŠNÉ PODNIKANIE"/>
          <p:cNvPicPr>
            <a:picLocks noChangeAspect="1" noChangeArrowheads="1"/>
          </p:cNvPicPr>
          <p:nvPr/>
        </p:nvPicPr>
        <p:blipFill>
          <a:blip r:embed="rId2"/>
          <a:srcRect l="16113" t="6198" r="12109" b="7024"/>
          <a:stretch>
            <a:fillRect/>
          </a:stretch>
        </p:blipFill>
        <p:spPr bwMode="auto">
          <a:xfrm>
            <a:off x="5643538" y="0"/>
            <a:ext cx="3500462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Právo a spotrebiteľ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Ochrana práv spotrebiteľa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SR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je zakotvená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428860" y="392906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rot="5400000">
            <a:off x="1500166" y="4000504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428992" y="3786190"/>
            <a:ext cx="246574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Občiansky zákonník</a:t>
            </a:r>
            <a:endParaRPr lang="sk-SK" b="1" dirty="0"/>
          </a:p>
        </p:txBody>
      </p:sp>
      <p:sp>
        <p:nvSpPr>
          <p:cNvPr id="9" name="BlokTextu 8"/>
          <p:cNvSpPr txBox="1"/>
          <p:nvPr/>
        </p:nvSpPr>
        <p:spPr>
          <a:xfrm>
            <a:off x="1714480" y="4857760"/>
            <a:ext cx="349486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Zákon o ochrane spotrebiteľa</a:t>
            </a:r>
            <a:endParaRPr lang="sk-SK" b="1" dirty="0"/>
          </a:p>
        </p:txBody>
      </p:sp>
      <p:pic>
        <p:nvPicPr>
          <p:cNvPr id="21506" name="Picture 2" descr="Občiansky zákonník. Stručný komentár | Wolters Kluwer SR s. r.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6152" y="0"/>
            <a:ext cx="1947848" cy="2769452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1214414" y="6000768"/>
            <a:ext cx="516679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Chýbajú účinné prostriedky na uplatňovanie</a:t>
            </a:r>
          </a:p>
          <a:p>
            <a:pPr algn="ctr"/>
            <a:r>
              <a:rPr lang="sk-SK" b="1" dirty="0"/>
              <a:t>v</a:t>
            </a:r>
            <a:r>
              <a:rPr lang="sk-SK" b="1" dirty="0" smtClean="0"/>
              <a:t> praxi</a:t>
            </a:r>
            <a:endParaRPr lang="sk-SK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6929454" y="4857760"/>
            <a:ext cx="17924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č</a:t>
            </a:r>
            <a:r>
              <a:rPr lang="sk-SK" b="1" dirty="0" smtClean="0"/>
              <a:t>.372/1990 Zb.</a:t>
            </a:r>
            <a:endParaRPr lang="sk-SK" b="1" dirty="0"/>
          </a:p>
        </p:txBody>
      </p:sp>
      <p:cxnSp>
        <p:nvCxnSpPr>
          <p:cNvPr id="14" name="Rovná spojovacia šípka 13"/>
          <p:cNvCxnSpPr>
            <a:stCxn id="9" idx="3"/>
          </p:cNvCxnSpPr>
          <p:nvPr/>
        </p:nvCxnSpPr>
        <p:spPr>
          <a:xfrm>
            <a:off x="5209347" y="5042426"/>
            <a:ext cx="1648669" cy="29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8" idx="3"/>
          </p:cNvCxnSpPr>
          <p:nvPr/>
        </p:nvCxnSpPr>
        <p:spPr>
          <a:xfrm flipV="1">
            <a:off x="5894732" y="2786058"/>
            <a:ext cx="2249168" cy="1184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Šípka dolu 16"/>
          <p:cNvSpPr/>
          <p:nvPr/>
        </p:nvSpPr>
        <p:spPr>
          <a:xfrm>
            <a:off x="3143240" y="5357826"/>
            <a:ext cx="1214446" cy="42862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Právo na nápravu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8599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Jedným </a:t>
            </a:r>
            <a:r>
              <a:rPr lang="sk-SK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 dôležitých práv </a:t>
            </a:r>
            <a:r>
              <a:rPr lang="sk-SK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spotrebiteľa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je </a:t>
            </a:r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PRÁVO NA NÁPRAVU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spotrebiteľ má dostať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jasné a konkrétne odpovede na reklamácie, sťažnosti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 </a:t>
            </a:r>
            <a:r>
              <a:rPr lang="sk-SK" sz="2600" u="sng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náhrady</a:t>
            </a:r>
            <a:r>
              <a:rPr lang="sk-SK" sz="2600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za </a:t>
            </a:r>
            <a:r>
              <a:rPr lang="sk-SK" sz="2600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nekvalitné</a:t>
            </a:r>
            <a:r>
              <a:rPr lang="sk-SK" sz="2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tovary a služby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0100" y="6000768"/>
            <a:ext cx="55547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Reklamovať</a:t>
            </a:r>
            <a:r>
              <a:rPr lang="sk-SK" dirty="0" smtClean="0"/>
              <a:t> môžeme buď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osobne</a:t>
            </a:r>
            <a:r>
              <a:rPr lang="sk-SK" dirty="0" smtClean="0"/>
              <a:t> alebo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poštou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Paragraph Sign Royalty Free Cliparts, Vectors, And Stock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6" y="0"/>
            <a:ext cx="2000234" cy="2000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Reklamácia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Pri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osobnom reklamovaní tovaru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predávajúci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vydá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kupujúcemu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písomný doklad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dátum reklamácie, </a:t>
            </a:r>
            <a:r>
              <a:rPr lang="sk-SK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vady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na tovare a spôsob riešenia reklamácie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14348" y="1714488"/>
            <a:ext cx="633218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Ak sa na tovare, ktorý spotrebiteľ kúpil vyskytne </a:t>
            </a:r>
            <a:r>
              <a:rPr lang="sk-SK" dirty="0" err="1" smtClean="0"/>
              <a:t>vada</a:t>
            </a:r>
            <a:endParaRPr lang="sk-SK" dirty="0" smtClean="0"/>
          </a:p>
          <a:p>
            <a:r>
              <a:rPr lang="sk-SK" dirty="0" smtClean="0"/>
              <a:t>má právo na nápravu...</a:t>
            </a:r>
            <a:r>
              <a:rPr lang="sk-SK" b="1" dirty="0" smtClean="0"/>
              <a:t>tovar</a:t>
            </a:r>
            <a:r>
              <a:rPr lang="sk-SK" dirty="0" smtClean="0"/>
              <a:t> možno </a:t>
            </a:r>
            <a:r>
              <a:rPr lang="sk-SK" b="1" dirty="0" smtClean="0"/>
              <a:t>reklamovať v</a:t>
            </a:r>
          </a:p>
          <a:p>
            <a:r>
              <a:rPr lang="sk-SK" b="1" dirty="0" smtClean="0"/>
              <a:t>záručnej dobe</a:t>
            </a:r>
            <a:r>
              <a:rPr lang="sk-SK" dirty="0" smtClean="0"/>
              <a:t>, ktorá </a:t>
            </a:r>
            <a:r>
              <a:rPr lang="sk-SK" b="1" dirty="0" smtClean="0"/>
              <a:t>je</a:t>
            </a:r>
            <a:r>
              <a:rPr lang="sk-SK" dirty="0" smtClean="0"/>
              <a:t> </a:t>
            </a:r>
            <a:r>
              <a:rPr lang="sk-SK" b="1" dirty="0" smtClean="0"/>
              <a:t>minimálne 2 roky</a:t>
            </a:r>
            <a:r>
              <a:rPr lang="sk-SK" dirty="0" smtClean="0"/>
              <a:t>...</a:t>
            </a:r>
            <a:r>
              <a:rPr lang="sk-SK" b="1" dirty="0" smtClean="0"/>
              <a:t>reklamačná</a:t>
            </a:r>
          </a:p>
          <a:p>
            <a:r>
              <a:rPr lang="sk-SK" b="1" dirty="0" smtClean="0"/>
              <a:t>doba je 30 dní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5" name="Zvislý zvitok 4"/>
          <p:cNvSpPr/>
          <p:nvPr/>
        </p:nvSpPr>
        <p:spPr>
          <a:xfrm>
            <a:off x="7286644" y="2857496"/>
            <a:ext cx="1643042" cy="2143140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6500826" y="371475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Náležitosti reklamácie</a:t>
            </a:r>
            <a:endParaRPr lang="sk-SK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Záhlavie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 meno a priezvisko, adresa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toho kto reklamuje</a:t>
            </a:r>
          </a:p>
          <a:p>
            <a:r>
              <a:rPr lang="sk-SK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Adresa predajne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kde sme tovar kúpili</a:t>
            </a:r>
          </a:p>
          <a:p>
            <a:r>
              <a:rPr lang="sk-SK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Miesto a dátum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kedy sme reklamáciu písali</a:t>
            </a:r>
          </a:p>
          <a:p>
            <a:r>
              <a:rPr lang="sk-SK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Vec – Reklamácia </a:t>
            </a:r>
            <a:r>
              <a:rPr lang="sk-SK" sz="2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– druh tovaru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Tenisky klipart zdarma ke stažení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3192" y="4551593"/>
            <a:ext cx="2690808" cy="2306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Náležitosti reklamácie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214422"/>
            <a:ext cx="6400800" cy="5500726"/>
          </a:xfrm>
        </p:spPr>
        <p:txBody>
          <a:bodyPr>
            <a:normAutofit/>
          </a:bodyPr>
          <a:lstStyle/>
          <a:p>
            <a:r>
              <a:rPr lang="sk-SK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 reklamácie:</a:t>
            </a:r>
          </a:p>
          <a:p>
            <a:pPr lvl="1"/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 akým výrobkom sme nespokojní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(napr. tenisky, mobil, tričko)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Kde a kedy bol výrobok kúpený</a:t>
            </a:r>
          </a:p>
          <a:p>
            <a:pPr lvl="1"/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 čom sú problémy s výrobkom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(napr. farba, podrážka),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vada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(odstrániteľná, neodstrániteľná)</a:t>
            </a:r>
          </a:p>
          <a:p>
            <a:pPr lvl="1"/>
            <a:r>
              <a:rPr lang="sk-SK" sz="2400" dirty="0" smtClean="0">
                <a:latin typeface="Arial" pitchFamily="34" charset="0"/>
                <a:cs typeface="Arial" pitchFamily="34" charset="0"/>
              </a:rPr>
              <a:t>Ako vyriešiť problém 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oprava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výmena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zľava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vrátanie peňazí</a:t>
            </a:r>
          </a:p>
          <a:p>
            <a:pPr lvl="1"/>
            <a:r>
              <a:rPr lang="sk-SK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Doklady o kúpe tovaru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 faktúra, pokladničný blok, výpis z banky, záručný list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Vzor faktúry pre neplatcu DPH | Podnikam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0"/>
            <a:ext cx="3286116" cy="192880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929190" y="0"/>
            <a:ext cx="9749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faktúra</a:t>
            </a:r>
            <a:endParaRPr lang="sk-SK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Náležitosti reklamácie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85736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Záver reklamácie: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obsahuje zdvorilostné formulky (napr. za kladné vybavenie vopred ďakujem...)</a:t>
            </a:r>
          </a:p>
          <a:p>
            <a:r>
              <a:rPr lang="sk-SK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Podpis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sk-SK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Prílohy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– napr. záručný list,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pokladničný blok</a:t>
            </a:r>
            <a:endParaRPr lang="sk-SK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Vzorový pokladničný dokl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4572004"/>
            <a:ext cx="2428860" cy="24288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350</TotalTime>
  <Words>310</Words>
  <Application>Microsoft Office PowerPoint</Application>
  <PresentationFormat>Prezentácia na obrazovke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Motív1</vt:lpstr>
      <vt:lpstr>Ochrana spotrebiteľa</vt:lpstr>
      <vt:lpstr>Kde hľadať pomoc?</vt:lpstr>
      <vt:lpstr>Právo a spotrebiteľ</vt:lpstr>
      <vt:lpstr>Právo na nápravu</vt:lpstr>
      <vt:lpstr>Reklamácia</vt:lpstr>
      <vt:lpstr>Náležitosti reklamácie</vt:lpstr>
      <vt:lpstr>Náležitosti reklamácie</vt:lpstr>
      <vt:lpstr>Náležitosti reklamácie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Ochrana spotrebiteľa</dc:title>
  <dc:creator>Branislav Benčič</dc:creator>
  <cp:lastModifiedBy>Raduz</cp:lastModifiedBy>
  <cp:revision>44</cp:revision>
  <dcterms:created xsi:type="dcterms:W3CDTF">2020-05-24T17:33:30Z</dcterms:created>
  <dcterms:modified xsi:type="dcterms:W3CDTF">2020-06-03T09:07:22Z</dcterms:modified>
</cp:coreProperties>
</file>