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26.10.2017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26.10.2017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26.10.2017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26.10.2017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26.10.2017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26.10.2017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81000" y="990600"/>
            <a:ext cx="8181536" cy="153924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sz="7200" dirty="0" smtClean="0">
                <a:solidFill>
                  <a:schemeClr val="bg1"/>
                </a:solidFill>
              </a:rPr>
              <a:t>Hádaj čo som???</a:t>
            </a:r>
            <a:endParaRPr lang="sk-SK" sz="7200" dirty="0">
              <a:solidFill>
                <a:schemeClr val="bg1"/>
              </a:solidFill>
            </a:endParaRPr>
          </a:p>
        </p:txBody>
      </p:sp>
      <p:pic>
        <p:nvPicPr>
          <p:cNvPr id="13314" name="Picture 2" descr="Výsledok vyhľadávania obrázkov pre dopyt geograf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590799"/>
            <a:ext cx="6324600" cy="42121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ak 3"/>
          <p:cNvSpPr/>
          <p:nvPr/>
        </p:nvSpPr>
        <p:spPr>
          <a:xfrm>
            <a:off x="228600" y="381000"/>
            <a:ext cx="8915400" cy="60960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sféra po ktorej sa pohybujú litosferické dosky</a:t>
            </a:r>
            <a:endParaRPr lang="sk-SK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lak 4"/>
          <p:cNvSpPr/>
          <p:nvPr/>
        </p:nvSpPr>
        <p:spPr>
          <a:xfrm>
            <a:off x="228600" y="381000"/>
            <a:ext cx="8915400" cy="6096000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typ zemetrasenia, </a:t>
            </a:r>
            <a:r>
              <a:rPr lang="sk-SK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kt.vzniká</a:t>
            </a:r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napr.zrútením</a:t>
            </a:r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stropu jaskyne</a:t>
            </a:r>
            <a:endParaRPr lang="sk-SK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lak 5"/>
          <p:cNvSpPr/>
          <p:nvPr/>
        </p:nvSpPr>
        <p:spPr>
          <a:xfrm>
            <a:off x="228600" y="381000"/>
            <a:ext cx="8915400" cy="60960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vyvýšená časť vrásy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lak 6"/>
          <p:cNvSpPr/>
          <p:nvPr/>
        </p:nvSpPr>
        <p:spPr>
          <a:xfrm>
            <a:off x="228600" y="381000"/>
            <a:ext cx="8915400" cy="609600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výron horúcich plynov a pary zo sopky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lak 7"/>
          <p:cNvSpPr/>
          <p:nvPr/>
        </p:nvSpPr>
        <p:spPr>
          <a:xfrm>
            <a:off x="228600" y="457200"/>
            <a:ext cx="8915400" cy="6096000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najmladšia </a:t>
            </a:r>
            <a:r>
              <a:rPr lang="sk-SK" sz="6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geosféra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lak 8"/>
          <p:cNvSpPr/>
          <p:nvPr/>
        </p:nvSpPr>
        <p:spPr>
          <a:xfrm>
            <a:off x="228600" y="228600"/>
            <a:ext cx="8915400" cy="6096000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živá zložka pôdy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lak 9"/>
          <p:cNvSpPr/>
          <p:nvPr/>
        </p:nvSpPr>
        <p:spPr>
          <a:xfrm>
            <a:off x="228600" y="304800"/>
            <a:ext cx="8915400" cy="6096000"/>
          </a:xfrm>
          <a:prstGeom prst="cloud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známa sopečná oblasť sveta do ktorej patrí aj sopka </a:t>
            </a:r>
            <a:r>
              <a:rPr lang="sk-SK" sz="6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Guallatiri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lak 10"/>
          <p:cNvSpPr/>
          <p:nvPr/>
        </p:nvSpPr>
        <p:spPr>
          <a:xfrm>
            <a:off x="0" y="381000"/>
            <a:ext cx="8915400" cy="6096000"/>
          </a:xfrm>
          <a:prstGeom prst="cloud">
            <a:avLst/>
          </a:prstGeom>
          <a:solidFill>
            <a:srgbClr val="FF33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najsuchšie miesto na Zemi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lak 11"/>
          <p:cNvSpPr/>
          <p:nvPr/>
        </p:nvSpPr>
        <p:spPr>
          <a:xfrm>
            <a:off x="228600" y="304800"/>
            <a:ext cx="8915400" cy="6096000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morský prúd vďaka ktorému vznikla púšť Atacama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lak 12"/>
          <p:cNvSpPr/>
          <p:nvPr/>
        </p:nvSpPr>
        <p:spPr>
          <a:xfrm>
            <a:off x="228600" y="304800"/>
            <a:ext cx="8915400" cy="6096000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istý objem vzduchu nachádzajúci sa nad určitým územím 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lak 13"/>
          <p:cNvSpPr/>
          <p:nvPr/>
        </p:nvSpPr>
        <p:spPr>
          <a:xfrm>
            <a:off x="228600" y="381000"/>
            <a:ext cx="8915400" cy="6096000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sféra atmosféra známa výskytom polárnej žiary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lak 14"/>
          <p:cNvSpPr/>
          <p:nvPr/>
        </p:nvSpPr>
        <p:spPr>
          <a:xfrm>
            <a:off x="228600" y="381000"/>
            <a:ext cx="8915400" cy="609600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rozhranie medzi 2 vzduchovými hmotami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lak 15"/>
          <p:cNvSpPr/>
          <p:nvPr/>
        </p:nvSpPr>
        <p:spPr>
          <a:xfrm>
            <a:off x="228600" y="381000"/>
            <a:ext cx="8915400" cy="60960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čiara spájajúca miesta s rovnakými teplotami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lak 16"/>
          <p:cNvSpPr/>
          <p:nvPr/>
        </p:nvSpPr>
        <p:spPr>
          <a:xfrm>
            <a:off x="228600" y="304800"/>
            <a:ext cx="8915400" cy="6096000"/>
          </a:xfrm>
          <a:prstGeom prst="clou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</a:t>
            </a:r>
            <a:r>
              <a:rPr lang="sk-SK" sz="6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prapevnina</a:t>
            </a:r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z ktorej vznikla napr. Severná Amerika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blak 17"/>
          <p:cNvSpPr/>
          <p:nvPr/>
        </p:nvSpPr>
        <p:spPr>
          <a:xfrm>
            <a:off x="228600" y="381000"/>
            <a:ext cx="8915400" cy="60960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súbor tvarov zemského povrchu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blak 18"/>
          <p:cNvSpPr/>
          <p:nvPr/>
        </p:nvSpPr>
        <p:spPr>
          <a:xfrm>
            <a:off x="228600" y="304800"/>
            <a:ext cx="8915400" cy="6096000"/>
          </a:xfrm>
          <a:prstGeom prst="cloud">
            <a:avLst/>
          </a:prstGeom>
          <a:solidFill>
            <a:srgbClr val="FF33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nížina nachádzajúca sa okolo rieky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blak 19"/>
          <p:cNvSpPr/>
          <p:nvPr/>
        </p:nvSpPr>
        <p:spPr>
          <a:xfrm>
            <a:off x="0" y="457200"/>
            <a:ext cx="8915400" cy="6096000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známy vďaka tomu, že som ako 1.vypočítal rozmery Zeme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blak 20"/>
          <p:cNvSpPr/>
          <p:nvPr/>
        </p:nvSpPr>
        <p:spPr>
          <a:xfrm>
            <a:off x="228600" y="381000"/>
            <a:ext cx="8915400" cy="6096000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teleso, ktoré najlepšie vystihuje tvar a veľkosť Zeme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lak 21"/>
          <p:cNvSpPr/>
          <p:nvPr/>
        </p:nvSpPr>
        <p:spPr>
          <a:xfrm>
            <a:off x="228600" y="304800"/>
            <a:ext cx="8915400" cy="609600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typ vyvretej horniny vznikajúcej z utuhnutej lávy </a:t>
            </a:r>
            <a:r>
              <a:rPr lang="sk-SK" sz="6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 hĺbke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</TotalTime>
  <Words>143</Words>
  <PresentationFormat>Prezentácia na obrazovke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3" baseType="lpstr">
      <vt:lpstr>Technický</vt:lpstr>
      <vt:lpstr>Hádaj čo som???</vt:lpstr>
      <vt:lpstr>Snímka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Hádaj čo som???</dc:title>
  <dc:creator>hp</dc:creator>
  <cp:lastModifiedBy>hp</cp:lastModifiedBy>
  <cp:revision>12</cp:revision>
  <dcterms:created xsi:type="dcterms:W3CDTF">2017-10-26T16:11:15Z</dcterms:created>
  <dcterms:modified xsi:type="dcterms:W3CDTF">2017-10-26T16:23:01Z</dcterms:modified>
</cp:coreProperties>
</file>