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9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24. 5. 2018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4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ZAKRESLI TRASU CESTOVATEĽA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5809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sk-SK" dirty="0" smtClean="0"/>
              <a:t>Trasa cestovateľa sa začala na súostroví nachádzajúcom sa západne od Aljašského polostrova. Odtiaľ pokračoval na polostrov, ktorý obmýva Hudsonov záliv. Po rieke sv. Vavrinca sa doplavil až k _____________ jazeru. Keďže je náš turista geológ musel sa zastaviť v oblasti, ktorá vyniká zásobami fosfátov. </a:t>
            </a:r>
          </a:p>
          <a:p>
            <a:pPr marL="514350" indent="-514350">
              <a:buAutoNum type="arabicPeriod"/>
            </a:pPr>
            <a:r>
              <a:rPr lang="sk-SK" dirty="0" smtClean="0"/>
              <a:t>Cestovateľ si prezrel množstvo gejzírov v ________________. Pokračoval do centrálnej časti USA, v ktorej mohol vidieť stáda __________.</a:t>
            </a:r>
          </a:p>
          <a:p>
            <a:pPr marL="514350" indent="-514350">
              <a:buAutoNum type="arabicPeriod"/>
            </a:pPr>
            <a:r>
              <a:rPr lang="sk-SK" dirty="0" smtClean="0"/>
              <a:t>Keďže jednou zo záľub nášho turistu je aj turistika, premiestnil sa až k najvyššiemu pohoriu Severnej Ameriky _____________. 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Najvyspelejšia krajina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1746" name="Picture 2" descr="http://www.exotika.sk/files/amerika/mexiko/mexik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5791200" cy="4922523"/>
          </a:xfrm>
          <a:prstGeom prst="rect">
            <a:avLst/>
          </a:prstGeom>
          <a:noFill/>
        </p:spPr>
      </p:pic>
      <p:pic>
        <p:nvPicPr>
          <p:cNvPr id="2050" name="Picture 2" descr="http://www.pluska.sk/thumb/images/gallery/brejk/casopis/brejk-na-cestach/o_mexiko.jpg?w=600&amp;h=330&amp;ip=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828800"/>
            <a:ext cx="8227925" cy="452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razky.firotour.cz/photos/sitt_229937/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7000"/>
            <a:ext cx="7665764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tscoop.ch/typo3temp/pics/1b9892bfc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7" y="1447800"/>
            <a:ext cx="86296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PANAMA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s://iacdpty2016.com/img/panama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0652"/>
            <a:ext cx="8843256" cy="344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1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s://www.destinacie.sk/data/photo/66000/6592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620000" cy="528828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 rot="2090345">
            <a:off x="5327887" y="4549674"/>
            <a:ext cx="1524000" cy="2057400"/>
          </a:xfrm>
          <a:prstGeom prst="ellipse">
            <a:avLst/>
          </a:prstGeom>
          <a:noFill/>
          <a:ln w="920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rot="5400000">
            <a:off x="2576800" y="4068813"/>
            <a:ext cx="1082574" cy="2057400"/>
          </a:xfrm>
          <a:prstGeom prst="ellipse">
            <a:avLst/>
          </a:prstGeom>
          <a:noFill/>
          <a:ln w="920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B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Ostrovná časť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http://www.jlnavigator.sk/data/destinacie/o-642382-caribbean.jpg"/>
          <p:cNvPicPr>
            <a:picLocks noChangeAspect="1" noChangeArrowheads="1"/>
          </p:cNvPicPr>
          <p:nvPr/>
        </p:nvPicPr>
        <p:blipFill>
          <a:blip r:embed="rId2"/>
          <a:srcRect l="7966" t="51064"/>
          <a:stretch>
            <a:fillRect/>
          </a:stretch>
        </p:blipFill>
        <p:spPr bwMode="auto">
          <a:xfrm>
            <a:off x="0" y="2514599"/>
            <a:ext cx="9090088" cy="355454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8502" y="2743200"/>
            <a:ext cx="907549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5400" dirty="0" smtClean="0"/>
              <a:t>Aký význam má táto oblasť?</a:t>
            </a:r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http://www.infoglobe.sk/res/archive/260/030842.jpg?seek=12675301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04800"/>
            <a:ext cx="3810000" cy="5715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648200" y="5943600"/>
            <a:ext cx="3862148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Nerastné suroviny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Najvyspelejší štát: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https://upload.wikimedia.org/wikipedia/commons/thumb/9/95/Dominican_Republic_(orthographic_projection).svg/2000px-Dominican_Republic_(orthographic_projection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09600"/>
            <a:ext cx="5715000" cy="5715000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1066800" y="2514600"/>
            <a:ext cx="44958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Dominikánska republika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http://www.satur-exclusive.sk/data/images/countries/orig/dominica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3657600"/>
          </a:xfrm>
          <a:prstGeom prst="rect">
            <a:avLst/>
          </a:prstGeom>
          <a:noFill/>
        </p:spPr>
      </p:pic>
      <p:pic>
        <p:nvPicPr>
          <p:cNvPr id="36868" name="Picture 4" descr="http://www.manmagazin.sk/wp-content/uploads/2015/06/domini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1"/>
            <a:ext cx="9068671" cy="4495800"/>
          </a:xfrm>
          <a:prstGeom prst="rect">
            <a:avLst/>
          </a:prstGeom>
          <a:noFill/>
        </p:spPr>
      </p:pic>
      <p:pic>
        <p:nvPicPr>
          <p:cNvPr id="1026" name="Picture 2" descr="https://bubo.sk/uploads/galleries/zajazdy/13499/normal_6600_162-iberostar-bavaro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143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st-minute.travelagent.sk/sub/last-minute.travelagent.sk/images/foto_krajiny_a_destinacie/dominikanska_republika/kopie_c._-_dominikanska_republika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9559"/>
            <a:ext cx="7467600" cy="56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err="1" smtClean="0"/>
              <a:t>Haity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http://www.pbs.org/newshour/wp-content/uploads/2015/01/haiti6-1024x57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67" y="1219200"/>
            <a:ext cx="9008533" cy="5067300"/>
          </a:xfrm>
          <a:prstGeom prst="rect">
            <a:avLst/>
          </a:prstGeom>
          <a:noFill/>
        </p:spPr>
      </p:pic>
      <p:pic>
        <p:nvPicPr>
          <p:cNvPr id="37892" name="Picture 4" descr="http://i.guim.co.uk/static/w-940/h--/q-95/sys-images/Guardian/Pix/pictures/2015/1/15/1421327962095/Haiti-4-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381000"/>
            <a:ext cx="8953500" cy="619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ravidelný päťuholník 3"/>
          <p:cNvSpPr/>
          <p:nvPr/>
        </p:nvSpPr>
        <p:spPr>
          <a:xfrm>
            <a:off x="0" y="0"/>
            <a:ext cx="9144000" cy="6858000"/>
          </a:xfrm>
          <a:prstGeom prst="pen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Step, hurikány, azbest, Sobie jazero, Colorado, Florida, Havaj, </a:t>
            </a:r>
            <a:r>
              <a:rPr lang="sk-SK" sz="4000" dirty="0" err="1" smtClean="0"/>
              <a:t>Aleuty</a:t>
            </a:r>
            <a:r>
              <a:rPr lang="sk-SK" sz="4000" dirty="0" smtClean="0"/>
              <a:t>, Newfoundland, pšenica, železná ruda, New York, </a:t>
            </a:r>
            <a:r>
              <a:rPr lang="sk-SK" sz="4000" dirty="0" err="1" smtClean="0"/>
              <a:t>Calgary</a:t>
            </a:r>
            <a:r>
              <a:rPr lang="sk-SK" sz="4000" dirty="0" smtClean="0"/>
              <a:t>, Montreal, Mexický záliv, tajga, tundra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285720" y="571480"/>
            <a:ext cx="8501122" cy="550072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Pohorie nachádzajúce sa na východnom pobreží USA</a:t>
            </a:r>
            <a:endParaRPr lang="sk-SK" sz="4400" dirty="0"/>
          </a:p>
        </p:txBody>
      </p:sp>
      <p:sp>
        <p:nvSpPr>
          <p:cNvPr id="5" name="Oblak 4"/>
          <p:cNvSpPr/>
          <p:nvPr/>
        </p:nvSpPr>
        <p:spPr>
          <a:xfrm>
            <a:off x="357158" y="642918"/>
            <a:ext cx="8501122" cy="5500726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Šija oddeľujúca Severnú Ameriku od Strednej...</a:t>
            </a:r>
            <a:endParaRPr lang="sk-SK" sz="4400" dirty="0"/>
          </a:p>
        </p:txBody>
      </p:sp>
      <p:sp>
        <p:nvSpPr>
          <p:cNvPr id="6" name="Oblak 5"/>
          <p:cNvSpPr/>
          <p:nvPr/>
        </p:nvSpPr>
        <p:spPr>
          <a:xfrm>
            <a:off x="285720" y="714356"/>
            <a:ext cx="8501122" cy="5500726"/>
          </a:xfrm>
          <a:prstGeom prst="cloud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Pôvodní obyvatelia USA a Kanady</a:t>
            </a:r>
            <a:endParaRPr lang="sk-SK" sz="4400" dirty="0"/>
          </a:p>
        </p:txBody>
      </p:sp>
      <p:sp>
        <p:nvSpPr>
          <p:cNvPr id="7" name="Oblak 6"/>
          <p:cNvSpPr/>
          <p:nvPr/>
        </p:nvSpPr>
        <p:spPr>
          <a:xfrm>
            <a:off x="0" y="500042"/>
            <a:ext cx="8501122" cy="5500726"/>
          </a:xfrm>
          <a:prstGeom prst="cloud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Prúd ovplyvňujúci podnebie východnej časti Kanady a USA</a:t>
            </a:r>
            <a:endParaRPr lang="sk-SK" sz="4400" dirty="0"/>
          </a:p>
        </p:txBody>
      </p:sp>
      <p:sp>
        <p:nvSpPr>
          <p:cNvPr id="8" name="Oblak 7"/>
          <p:cNvSpPr/>
          <p:nvPr/>
        </p:nvSpPr>
        <p:spPr>
          <a:xfrm>
            <a:off x="285720" y="571480"/>
            <a:ext cx="8501122" cy="5500726"/>
          </a:xfrm>
          <a:prstGeom prst="cloud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Úradný jazyk Kanady</a:t>
            </a:r>
            <a:endParaRPr lang="sk-SK" sz="4400" dirty="0"/>
          </a:p>
        </p:txBody>
      </p:sp>
      <p:sp>
        <p:nvSpPr>
          <p:cNvPr id="9" name="Oblak 8"/>
          <p:cNvSpPr/>
          <p:nvPr/>
        </p:nvSpPr>
        <p:spPr>
          <a:xfrm>
            <a:off x="357158" y="642918"/>
            <a:ext cx="8501122" cy="5500726"/>
          </a:xfrm>
          <a:prstGeom prst="cloud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Štátne zriadenie USA</a:t>
            </a:r>
            <a:endParaRPr lang="sk-SK" sz="5400" dirty="0"/>
          </a:p>
        </p:txBody>
      </p:sp>
      <p:sp>
        <p:nvSpPr>
          <p:cNvPr id="10" name="Oblak 9"/>
          <p:cNvSpPr/>
          <p:nvPr/>
        </p:nvSpPr>
        <p:spPr>
          <a:xfrm>
            <a:off x="357158" y="571480"/>
            <a:ext cx="8501122" cy="550072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Štátne zriadenie Kanady</a:t>
            </a:r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7093634" cy="2362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8000" b="1" dirty="0" smtClean="0"/>
              <a:t>STREDNÁ AMERIKA</a:t>
            </a:r>
            <a:endParaRPr lang="sk-SK" sz="8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://magazin.travelportal.cz/wp-content/uploads/2015/02/Caribbean-Sea-scenery-with-green-turtle.jpg"/>
          <p:cNvPicPr>
            <a:picLocks noChangeAspect="1" noChangeArrowheads="1"/>
          </p:cNvPicPr>
          <p:nvPr/>
        </p:nvPicPr>
        <p:blipFill>
          <a:blip r:embed="rId2"/>
          <a:srcRect t="7278" b="6843"/>
          <a:stretch>
            <a:fillRect/>
          </a:stretch>
        </p:blipFill>
        <p:spPr bwMode="auto">
          <a:xfrm>
            <a:off x="685800" y="2362200"/>
            <a:ext cx="7848600" cy="4495800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38100" y="6093296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/>
              <a:t>https://www.youtube.com/watch?v=JpFfHAKxopQ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8" name="Picture 4" descr="http://www.jlnavigator.sk/data/destinacie/o-642382-caribbe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8077200" cy="5940131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 rot="2232082">
            <a:off x="1606376" y="4133237"/>
            <a:ext cx="3352800" cy="1905000"/>
          </a:xfrm>
          <a:prstGeom prst="ellipse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270160">
            <a:off x="4013149" y="3582781"/>
            <a:ext cx="4010454" cy="2359438"/>
          </a:xfrm>
          <a:prstGeom prst="ellipse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A:</a:t>
            </a:r>
            <a:r>
              <a:rPr lang="sk-SK" b="1" dirty="0" smtClean="0"/>
              <a:t>Pevninská časť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mexiko mapa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1143000"/>
            <a:ext cx="8458200" cy="5487219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533400" y="2514600"/>
            <a:ext cx="3657600" cy="1295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1161121">
            <a:off x="4106181" y="5561568"/>
            <a:ext cx="3657600" cy="1295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2090345">
            <a:off x="7168912" y="3832326"/>
            <a:ext cx="1524000" cy="2057400"/>
          </a:xfrm>
          <a:prstGeom prst="ellipse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8676" name="Picture 4" descr="http://www.gvp.cz/~kuceraj/zemepis/worl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286294" cy="4953000"/>
          </a:xfrm>
          <a:prstGeom prst="rect">
            <a:avLst/>
          </a:prstGeom>
          <a:noFill/>
        </p:spPr>
      </p:pic>
      <p:pic>
        <p:nvPicPr>
          <p:cNvPr id="6" name="Picture 2" descr="https://upload.wikimedia.org/wikipedia/commons/b/b4/Map_of_Mexico_Dem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8152883" cy="5280025"/>
          </a:xfrm>
          <a:prstGeom prst="rect">
            <a:avLst/>
          </a:prstGeom>
          <a:noFill/>
        </p:spPr>
      </p:pic>
      <p:sp>
        <p:nvSpPr>
          <p:cNvPr id="7" name="Ovál 6"/>
          <p:cNvSpPr/>
          <p:nvPr/>
        </p:nvSpPr>
        <p:spPr>
          <a:xfrm>
            <a:off x="3962400" y="39624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Hospodárstvo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://t3.aimg.sk/magaziny/TuObPqLIR7HHyx_YUJQwJQ~Hurikan-irene-karibik.jpg?t=LzgwMHg0NTAvc21hcnQ%3D&amp;h=eUj1L-TjuA2hgFlax77wRQ&amp;e=2145916800&amp;v=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34400" cy="4800600"/>
          </a:xfrm>
          <a:prstGeom prst="rect">
            <a:avLst/>
          </a:prstGeom>
          <a:noFill/>
        </p:spPr>
      </p:pic>
      <p:pic>
        <p:nvPicPr>
          <p:cNvPr id="29700" name="Picture 4" descr="http://www.oskole.sk/userfiles/image/Zofia/august%20-%202012/zemepis/Zemepis%205%20-%20Ohniv%C3%A9%20miesta%20na%20Zemi%20a%20zemetrasenie_html_7977bd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33774"/>
            <a:ext cx="4989457" cy="3324226"/>
          </a:xfrm>
          <a:prstGeom prst="rect">
            <a:avLst/>
          </a:prstGeom>
          <a:noFill/>
        </p:spPr>
      </p:pic>
      <p:pic>
        <p:nvPicPr>
          <p:cNvPr id="29702" name="Picture 6" descr="http://t2.aimg.sk/magaziny/nMhVQVFKRjnSeU-L8i5h-w~S-ria-sa-zmieta-v-ob-ianskej-vojne.jpg?t=LzEyMDB4NjMw&amp;h=RjR-GBw8JwYhsqELWcl7HQ&amp;e=2145916800&amp;v=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8429" y="1219200"/>
            <a:ext cx="6295571" cy="330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Základ ekonomiky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://www.infoglobe.sk/res/archive/273/032242_05_170954.jpg?seek=12827015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4627965" cy="3276600"/>
          </a:xfrm>
          <a:prstGeom prst="rect">
            <a:avLst/>
          </a:prstGeom>
          <a:noFill/>
        </p:spPr>
      </p:pic>
      <p:pic>
        <p:nvPicPr>
          <p:cNvPr id="30724" name="Picture 4" descr="http://www.geology.sk/images/ner_sur/cadic_bulha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66</TotalTime>
  <Words>194</Words>
  <Application>Microsoft Office PowerPoint</Application>
  <PresentationFormat>Prezentácia na obrazovke (4:3)</PresentationFormat>
  <Paragraphs>25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Odliatok</vt:lpstr>
      <vt:lpstr>ZAKRESLI TRASU CESTOVATEĽA</vt:lpstr>
      <vt:lpstr>Prezentácia programu PowerPoint</vt:lpstr>
      <vt:lpstr>Prezentácia programu PowerPoint</vt:lpstr>
      <vt:lpstr>STREDNÁ AMERIKA</vt:lpstr>
      <vt:lpstr>Prezentácia programu PowerPoint</vt:lpstr>
      <vt:lpstr>A:Pevninská časť</vt:lpstr>
      <vt:lpstr>Prezentácia programu PowerPoint</vt:lpstr>
      <vt:lpstr>Hospodárstvo</vt:lpstr>
      <vt:lpstr>Základ ekonomiky </vt:lpstr>
      <vt:lpstr>Najvyspelejšia krajina</vt:lpstr>
      <vt:lpstr>PANAMA</vt:lpstr>
      <vt:lpstr>Prezentácia programu PowerPoint</vt:lpstr>
      <vt:lpstr>Prezentácia programu PowerPoint</vt:lpstr>
      <vt:lpstr>Prezentácia programu PowerPoint</vt:lpstr>
      <vt:lpstr>Najvyspelejší štát:</vt:lpstr>
      <vt:lpstr>Dominikánska republika</vt:lpstr>
      <vt:lpstr>Haity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STREDNÁ AMERIKA</dc:title>
  <dc:creator>hp</dc:creator>
  <cp:lastModifiedBy>Guest</cp:lastModifiedBy>
  <cp:revision>53</cp:revision>
  <dcterms:created xsi:type="dcterms:W3CDTF">2016-05-05T15:43:07Z</dcterms:created>
  <dcterms:modified xsi:type="dcterms:W3CDTF">2018-05-24T05:45:59Z</dcterms:modified>
</cp:coreProperties>
</file>