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717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27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95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5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342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992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897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410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389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5794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205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0764-80B2-48E9-AAA9-D5B06AAFB11F}" type="datetimeFigureOut">
              <a:rPr lang="sk-SK" smtClean="0"/>
              <a:t>12. 3. 2023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AF3FA-E10F-4746-8C60-2FCA447839B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6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bv.sav.sk/pre-zvedavych/vide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908" y="1404782"/>
            <a:ext cx="8623883" cy="4626354"/>
          </a:xfrm>
          <a:prstGeom prst="rect">
            <a:avLst/>
          </a:prstGeom>
        </p:spPr>
      </p:pic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66850" y="156710"/>
            <a:ext cx="9144000" cy="1655762"/>
          </a:xfrm>
        </p:spPr>
        <p:txBody>
          <a:bodyPr/>
          <a:lstStyle/>
          <a:p>
            <a:r>
              <a:rPr lang="sk-SK" dirty="0" smtClean="0">
                <a:hlinkClick r:id="rId3"/>
              </a:rPr>
              <a:t>https://cbv.sav.sk/pre-zvedavych/videa/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83632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Širokouhlá</PresentationFormat>
  <Paragraphs>1</Paragraphs>
  <Slides>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Motív balíka Office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Tobik</dc:creator>
  <cp:lastModifiedBy>Tobik</cp:lastModifiedBy>
  <cp:revision>1</cp:revision>
  <dcterms:created xsi:type="dcterms:W3CDTF">2023-03-12T20:33:34Z</dcterms:created>
  <dcterms:modified xsi:type="dcterms:W3CDTF">2023-03-12T20:34:24Z</dcterms:modified>
</cp:coreProperties>
</file>