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E6DEE9-CAB0-4B54-848F-3357BA8F44D5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Práva spotrebiteľa v Európskej únii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9. ročník </a:t>
            </a:r>
            <a:r>
              <a:rPr lang="sk-SK" dirty="0" smtClean="0"/>
              <a:t>ZŠ</a:t>
            </a:r>
            <a:endParaRPr lang="sk-SK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smtClean="0"/>
              <a:t>Desať hlavných zásad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Účinné odškodnenie pri zahraničných sporoch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Európska komisia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zriadila sieť </a:t>
            </a:r>
            <a:r>
              <a:rPr lang="sk-SK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Európskych spotrebiteľských centier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informácie o našich právach pri zahraničných nákupoch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Práva spotrebiteľa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1447" y="21214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Pred vstupom do EÚ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na SR prijaté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dôležité predpisy ochraňujúce práva spotrebiteľov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na európskom trhu...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V roku </a:t>
            </a:r>
            <a:r>
              <a:rPr lang="sk-SK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2004 Európska komisia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 dokument  </a:t>
            </a:r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Ochrana spotrebiteľa v EÚ: Desať hlavných zásad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lvl="2"/>
            <a:r>
              <a:rPr lang="sk-SK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Stanovuje </a:t>
            </a:r>
            <a:r>
              <a:rPr lang="sk-SK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minimálnu úroveň ochrany spotrebiteľa</a:t>
            </a:r>
            <a:r>
              <a:rPr lang="sk-SK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...pre všetky krajiny EÚ</a:t>
            </a:r>
            <a:endParaRPr lang="sk-SK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vislý zvitok 3"/>
          <p:cNvSpPr/>
          <p:nvPr/>
        </p:nvSpPr>
        <p:spPr>
          <a:xfrm>
            <a:off x="7539224" y="4572008"/>
            <a:ext cx="1604776" cy="200026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6286512" y="4214818"/>
            <a:ext cx="1357322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18" name="Picture 2" descr="Európska únia zavrie svoje hranice na 30 dní | Pelipec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2001" y="0"/>
            <a:ext cx="2291999" cy="152829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714348" y="6488668"/>
            <a:ext cx="24817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Kto to je </a:t>
            </a:r>
            <a:r>
              <a:rPr lang="sk-SK" b="1" dirty="0" smtClean="0"/>
              <a:t>spotrebiteľ?</a:t>
            </a:r>
            <a:endParaRPr lang="sk-SK" b="1" dirty="0"/>
          </a:p>
        </p:txBody>
      </p:sp>
      <p:pic>
        <p:nvPicPr>
          <p:cNvPr id="8" name="Obrázok 7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5960"/>
            <a:ext cx="67437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Kúpiť možno čokoľvek a kdekoľvek: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každej krajine EÚ môžete nakupovať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bez cla, daní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2./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Ak výrobok nefunguje, pošle sa naspäť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Oprava, výmena, zľava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alebo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vrátenie peňazí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</p:txBody>
      </p:sp>
      <p:pic>
        <p:nvPicPr>
          <p:cNvPr id="8194" name="Picture 2" descr="Tvorba web stránok pre obch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966982"/>
            <a:ext cx="2714612" cy="1891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583" y="2093977"/>
            <a:ext cx="6400800" cy="361526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Vysoká úroveň bezpečnosti potravín a iného spotrebného tovaru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EÚ = zákony, produkty kt. kupujeme =&gt; bezpečné...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Viem, čo jem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Všetky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látky na etikete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označenie pre BIO (organické)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geneticky modifikované potraviny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(GM)...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Neprehľadné etikety: čo si všímať na obaloch potravín | Aktuality.sk"/>
          <p:cNvPicPr>
            <a:picLocks noChangeAspect="1" noChangeArrowheads="1"/>
          </p:cNvPicPr>
          <p:nvPr/>
        </p:nvPicPr>
        <p:blipFill>
          <a:blip r:embed="rId2"/>
          <a:srcRect l="27439" t="7317" r="10365" b="7316"/>
          <a:stretch>
            <a:fillRect/>
          </a:stretch>
        </p:blipFill>
        <p:spPr bwMode="auto">
          <a:xfrm>
            <a:off x="6715108" y="4357670"/>
            <a:ext cx="2428892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671" y="-2371"/>
            <a:ext cx="6400800" cy="1507067"/>
          </a:xfrm>
        </p:spPr>
        <p:txBody>
          <a:bodyPr/>
          <a:lstStyle/>
          <a:p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Zmluvy by mali byť korektné voči spotrebiteľom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Európske právo zakazuje všetky typy „neférových“ zmlúv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(napr. ak firma vidí, že nemôžeme zmluvu zrušiť, pokým nezaplatíme určitý poplatok...býva to uvedené malými písmenkami –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neprečítateľné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)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Spotrebitelia niekedy môžu zmeniť názor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Podomový predaj, nákup cez internet,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teleshoping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zmluvu môžeme zrušiť do 7 dní bez udania dôvodu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Výnimky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poistné zmluvy, nákupy nepresahujúce sumu 60 euro...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Jednoduchšie porovnávanie cien: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Zákony EÚ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jednotková cena tovarov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koľko stojí 1kg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alebo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1l určitého tovaru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8./ </a:t>
            </a:r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Spotrebiteľov nemožno zavádzať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Európske právo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zakazuje reklamu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ktorá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zavádza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klame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spotrebiteľov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Predávajúci musí 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 tovare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uviesť 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úplné informácie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4871" y="2039113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9./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Ochrana počas dovolenky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EÚ právo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ak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napr.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cestovná kancelária skrachovala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musí zabezpečiť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odvoz z dovolenky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190</TotalTime>
  <Words>343</Words>
  <Application>Microsoft Office PowerPoint</Application>
  <PresentationFormat>Prezentácia na obrazovke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Motív1</vt:lpstr>
      <vt:lpstr>Práva spotrebiteľa v Európskej únii</vt:lpstr>
      <vt:lpstr>Práva spotrebiteľa</vt:lpstr>
      <vt:lpstr>Desať hlavných zásad</vt:lpstr>
      <vt:lpstr>Desať hlavných zásad</vt:lpstr>
      <vt:lpstr>Desať hlavných zásad</vt:lpstr>
      <vt:lpstr>Desať hlavných zásad</vt:lpstr>
      <vt:lpstr>Desať hlavných zásad</vt:lpstr>
      <vt:lpstr>Desať hlavných zásad</vt:lpstr>
      <vt:lpstr>Desať hlavných zásad</vt:lpstr>
      <vt:lpstr>Desať hlavných zásad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Práva spotrebiteľa v Európskej únii</dc:title>
  <dc:creator>Branislav Benčič</dc:creator>
  <cp:lastModifiedBy>Raduz</cp:lastModifiedBy>
  <cp:revision>37</cp:revision>
  <dcterms:created xsi:type="dcterms:W3CDTF">2020-05-30T08:37:28Z</dcterms:created>
  <dcterms:modified xsi:type="dcterms:W3CDTF">2020-06-03T09:06:31Z</dcterms:modified>
</cp:coreProperties>
</file>