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56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71" r:id="rId16"/>
    <p:sldId id="258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4CF8-E9CE-4BF0-9EB4-84A4826BA51F}" type="datetimeFigureOut">
              <a:rPr lang="sk-SK" smtClean="0"/>
              <a:pPr/>
              <a:t>13.10.2020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2CDA-9CA7-4EE6-B5BE-D564C79157C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atrynask.blog.cz/0904/vanok-vetrik-vie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b="1" dirty="0" smtClean="0"/>
              <a:t>Zopakujme si spolu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opakovanie"/>
          <p:cNvPicPr>
            <a:picLocks noChangeAspect="1" noChangeArrowheads="1"/>
          </p:cNvPicPr>
          <p:nvPr/>
        </p:nvPicPr>
        <p:blipFill>
          <a:blip r:embed="rId2"/>
          <a:srcRect l="24816" t="4658" r="25551" b="2173"/>
          <a:stretch>
            <a:fillRect/>
          </a:stretch>
        </p:blipFill>
        <p:spPr bwMode="auto">
          <a:xfrm>
            <a:off x="2071670" y="1936716"/>
            <a:ext cx="4429156" cy="49212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monzúny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539552" y="1196752"/>
            <a:ext cx="1656184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/>
                </a:solidFill>
              </a:rPr>
              <a:t>Def</a:t>
            </a:r>
            <a:r>
              <a:rPr lang="sk-SK" sz="2800" b="1" dirty="0" smtClean="0">
                <a:solidFill>
                  <a:schemeClr val="tx1"/>
                </a:solidFill>
              </a:rPr>
              <a:t>.: ???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2 typy:  ?</a:t>
            </a:r>
          </a:p>
          <a:p>
            <a:pPr algn="ctr"/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2699792" y="1052736"/>
            <a:ext cx="648072" cy="244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6084168" y="1052736"/>
            <a:ext cx="648072" cy="244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403648" y="3789040"/>
            <a:ext cx="2736304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LETNÝ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148064" y="3789040"/>
            <a:ext cx="2736304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ZIMNÝ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5373216"/>
            <a:ext cx="2123728" cy="9361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oľná forma 9"/>
          <p:cNvSpPr/>
          <p:nvPr/>
        </p:nvSpPr>
        <p:spPr>
          <a:xfrm>
            <a:off x="2267744" y="5229200"/>
            <a:ext cx="204216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Voľná forma 10"/>
          <p:cNvSpPr/>
          <p:nvPr/>
        </p:nvSpPr>
        <p:spPr>
          <a:xfrm>
            <a:off x="2195736" y="5805264"/>
            <a:ext cx="204216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716016" y="5373216"/>
            <a:ext cx="2123728" cy="9361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oľná forma 12"/>
          <p:cNvSpPr/>
          <p:nvPr/>
        </p:nvSpPr>
        <p:spPr>
          <a:xfrm>
            <a:off x="6804248" y="5229200"/>
            <a:ext cx="204216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oľná forma 13"/>
          <p:cNvSpPr/>
          <p:nvPr/>
        </p:nvSpPr>
        <p:spPr>
          <a:xfrm>
            <a:off x="6876256" y="5877272"/>
            <a:ext cx="2042160" cy="576775"/>
          </a:xfrm>
          <a:custGeom>
            <a:avLst/>
            <a:gdLst>
              <a:gd name="connsiteX0" fmla="*/ 0 w 2042160"/>
              <a:gd name="connsiteY0" fmla="*/ 576775 h 576775"/>
              <a:gd name="connsiteX1" fmla="*/ 520504 w 2042160"/>
              <a:gd name="connsiteY1" fmla="*/ 182880 h 576775"/>
              <a:gd name="connsiteX2" fmla="*/ 703384 w 2042160"/>
              <a:gd name="connsiteY2" fmla="*/ 182880 h 576775"/>
              <a:gd name="connsiteX3" fmla="*/ 1026941 w 2042160"/>
              <a:gd name="connsiteY3" fmla="*/ 323557 h 576775"/>
              <a:gd name="connsiteX4" fmla="*/ 1139483 w 2042160"/>
              <a:gd name="connsiteY4" fmla="*/ 492369 h 576775"/>
              <a:gd name="connsiteX5" fmla="*/ 1294227 w 2042160"/>
              <a:gd name="connsiteY5" fmla="*/ 492369 h 576775"/>
              <a:gd name="connsiteX6" fmla="*/ 1434904 w 2042160"/>
              <a:gd name="connsiteY6" fmla="*/ 70338 h 576775"/>
              <a:gd name="connsiteX7" fmla="*/ 1603717 w 2042160"/>
              <a:gd name="connsiteY7" fmla="*/ 70338 h 576775"/>
              <a:gd name="connsiteX8" fmla="*/ 1730326 w 2042160"/>
              <a:gd name="connsiteY8" fmla="*/ 84406 h 576775"/>
              <a:gd name="connsiteX9" fmla="*/ 1997612 w 2042160"/>
              <a:gd name="connsiteY9" fmla="*/ 422031 h 576775"/>
              <a:gd name="connsiteX10" fmla="*/ 1997612 w 2042160"/>
              <a:gd name="connsiteY10" fmla="*/ 407963 h 5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2160" h="576775">
                <a:moveTo>
                  <a:pt x="0" y="576775"/>
                </a:moveTo>
                <a:cubicBezTo>
                  <a:pt x="201636" y="412652"/>
                  <a:pt x="403273" y="248529"/>
                  <a:pt x="520504" y="182880"/>
                </a:cubicBezTo>
                <a:cubicBezTo>
                  <a:pt x="637735" y="117231"/>
                  <a:pt x="618978" y="159434"/>
                  <a:pt x="703384" y="182880"/>
                </a:cubicBezTo>
                <a:cubicBezTo>
                  <a:pt x="787790" y="206326"/>
                  <a:pt x="954258" y="271976"/>
                  <a:pt x="1026941" y="323557"/>
                </a:cubicBezTo>
                <a:cubicBezTo>
                  <a:pt x="1099624" y="375138"/>
                  <a:pt x="1094936" y="464234"/>
                  <a:pt x="1139483" y="492369"/>
                </a:cubicBezTo>
                <a:cubicBezTo>
                  <a:pt x="1184030" y="520504"/>
                  <a:pt x="1244990" y="562707"/>
                  <a:pt x="1294227" y="492369"/>
                </a:cubicBezTo>
                <a:cubicBezTo>
                  <a:pt x="1343464" y="422031"/>
                  <a:pt x="1383322" y="140676"/>
                  <a:pt x="1434904" y="70338"/>
                </a:cubicBezTo>
                <a:cubicBezTo>
                  <a:pt x="1486486" y="0"/>
                  <a:pt x="1554480" y="67993"/>
                  <a:pt x="1603717" y="70338"/>
                </a:cubicBezTo>
                <a:cubicBezTo>
                  <a:pt x="1652954" y="72683"/>
                  <a:pt x="1664677" y="25790"/>
                  <a:pt x="1730326" y="84406"/>
                </a:cubicBezTo>
                <a:cubicBezTo>
                  <a:pt x="1795975" y="143022"/>
                  <a:pt x="1953064" y="368105"/>
                  <a:pt x="1997612" y="422031"/>
                </a:cubicBezTo>
                <a:cubicBezTo>
                  <a:pt x="2042160" y="475957"/>
                  <a:pt x="2019886" y="441960"/>
                  <a:pt x="1997612" y="4079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>
            <a:off x="5580112" y="4581128"/>
            <a:ext cx="2160240" cy="10801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 rot="10800000">
            <a:off x="1115616" y="4509120"/>
            <a:ext cx="2160240" cy="10801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" name="Obrázok 16" descr="225px-Location-Asia-UNsubreg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781665"/>
            <a:ext cx="7200800" cy="5632626"/>
          </a:xfrm>
          <a:prstGeom prst="rect">
            <a:avLst/>
          </a:prstGeom>
        </p:spPr>
      </p:pic>
      <p:sp>
        <p:nvSpPr>
          <p:cNvPr id="18" name="Ovál 17"/>
          <p:cNvSpPr/>
          <p:nvPr/>
        </p:nvSpPr>
        <p:spPr>
          <a:xfrm>
            <a:off x="3563888" y="3356992"/>
            <a:ext cx="3744416" cy="273630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Miestne vetry: Bríza , </a:t>
            </a:r>
            <a:r>
              <a:rPr lang="sk-SK" dirty="0" err="1" smtClean="0"/>
              <a:t>Fohn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D.Ú – Čo sú ???- zistiť 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/>
                </a:solidFill>
              </a:rPr>
              <a:t>Vzduchové hmoty, </a:t>
            </a:r>
            <a:r>
              <a:rPr lang="sk-SK" b="1" dirty="0" err="1" smtClean="0">
                <a:solidFill>
                  <a:schemeClr val="tx1"/>
                </a:solidFill>
              </a:rPr>
              <a:t>atmosferické</a:t>
            </a:r>
            <a:r>
              <a:rPr lang="sk-SK" b="1" dirty="0" smtClean="0">
                <a:solidFill>
                  <a:schemeClr val="tx1"/>
                </a:solidFill>
              </a:rPr>
              <a:t> fronty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vzduchová hmota: ???</a:t>
            </a:r>
            <a:endParaRPr lang="sk-SK" dirty="0"/>
          </a:p>
        </p:txBody>
      </p:sp>
      <p:pic>
        <p:nvPicPr>
          <p:cNvPr id="4" name="Obrázok 3" descr="cirkulacia%20atmosfery%20matur_html_m7fbb569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2276872"/>
            <a:ext cx="8875725" cy="4071739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259632" y="4221088"/>
            <a:ext cx="612068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Ekvatoriálna  </a:t>
            </a:r>
            <a:r>
              <a:rPr lang="sk-SK" sz="3200" dirty="0" err="1" smtClean="0"/>
              <a:t>v.h</a:t>
            </a:r>
            <a:r>
              <a:rPr lang="sk-SK" sz="3200" dirty="0" smtClean="0"/>
              <a:t>.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1259632" y="3645024"/>
            <a:ext cx="612068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tropická</a:t>
            </a:r>
            <a:endParaRPr lang="sk-SK" sz="3200" dirty="0"/>
          </a:p>
        </p:txBody>
      </p:sp>
      <p:sp>
        <p:nvSpPr>
          <p:cNvPr id="7" name="Obdĺžnik 6"/>
          <p:cNvSpPr/>
          <p:nvPr/>
        </p:nvSpPr>
        <p:spPr>
          <a:xfrm>
            <a:off x="1259632" y="3140968"/>
            <a:ext cx="61206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polárna</a:t>
            </a:r>
            <a:endParaRPr lang="sk-SK" sz="3200" dirty="0"/>
          </a:p>
        </p:txBody>
      </p:sp>
      <p:sp>
        <p:nvSpPr>
          <p:cNvPr id="8" name="Obdĺžnik 7"/>
          <p:cNvSpPr/>
          <p:nvPr/>
        </p:nvSpPr>
        <p:spPr>
          <a:xfrm>
            <a:off x="1331640" y="2636912"/>
            <a:ext cx="6120680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Arktická, antarktická</a:t>
            </a:r>
            <a:endParaRPr lang="sk-SK" sz="3200" dirty="0"/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539552" y="5589240"/>
            <a:ext cx="8229600" cy="60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atmosferický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front: hranica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medzi 2 </a:t>
            </a:r>
            <a:r>
              <a:rPr kumimoji="0" lang="sk-SK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vzduch.hmotami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5580112" y="3861048"/>
            <a:ext cx="2664296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TROPICKÝ F.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2" name="Šípka doprava 11"/>
          <p:cNvSpPr/>
          <p:nvPr/>
        </p:nvSpPr>
        <p:spPr>
          <a:xfrm>
            <a:off x="5580112" y="3284984"/>
            <a:ext cx="2664296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POLÁRNY F.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Šípka doprava 12"/>
          <p:cNvSpPr/>
          <p:nvPr/>
        </p:nvSpPr>
        <p:spPr>
          <a:xfrm>
            <a:off x="5580112" y="2708920"/>
            <a:ext cx="2664296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ARKTICKÝ F.</a:t>
            </a:r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POLÁRNY FRONT</a:t>
            </a:r>
            <a:endParaRPr lang="sk-SK" dirty="0"/>
          </a:p>
        </p:txBody>
      </p:sp>
      <p:sp>
        <p:nvSpPr>
          <p:cNvPr id="4" name="Voľná forma 3"/>
          <p:cNvSpPr/>
          <p:nvPr/>
        </p:nvSpPr>
        <p:spPr>
          <a:xfrm>
            <a:off x="281354" y="2534530"/>
            <a:ext cx="8525021" cy="1392700"/>
          </a:xfrm>
          <a:custGeom>
            <a:avLst/>
            <a:gdLst>
              <a:gd name="connsiteX0" fmla="*/ 0 w 8525021"/>
              <a:gd name="connsiteY0" fmla="*/ 1390356 h 1392700"/>
              <a:gd name="connsiteX1" fmla="*/ 267286 w 8525021"/>
              <a:gd name="connsiteY1" fmla="*/ 588498 h 1392700"/>
              <a:gd name="connsiteX2" fmla="*/ 562708 w 8525021"/>
              <a:gd name="connsiteY2" fmla="*/ 307144 h 1392700"/>
              <a:gd name="connsiteX3" fmla="*/ 1097280 w 8525021"/>
              <a:gd name="connsiteY3" fmla="*/ 250873 h 1392700"/>
              <a:gd name="connsiteX4" fmla="*/ 1406769 w 8525021"/>
              <a:gd name="connsiteY4" fmla="*/ 490024 h 1392700"/>
              <a:gd name="connsiteX5" fmla="*/ 1688123 w 8525021"/>
              <a:gd name="connsiteY5" fmla="*/ 968325 h 1392700"/>
              <a:gd name="connsiteX6" fmla="*/ 1842868 w 8525021"/>
              <a:gd name="connsiteY6" fmla="*/ 1151205 h 1392700"/>
              <a:gd name="connsiteX7" fmla="*/ 2124221 w 8525021"/>
              <a:gd name="connsiteY7" fmla="*/ 1249679 h 1392700"/>
              <a:gd name="connsiteX8" fmla="*/ 2616591 w 8525021"/>
              <a:gd name="connsiteY8" fmla="*/ 1179341 h 1392700"/>
              <a:gd name="connsiteX9" fmla="*/ 2715064 w 8525021"/>
              <a:gd name="connsiteY9" fmla="*/ 827648 h 1392700"/>
              <a:gd name="connsiteX10" fmla="*/ 2869809 w 8525021"/>
              <a:gd name="connsiteY10" fmla="*/ 307144 h 1392700"/>
              <a:gd name="connsiteX11" fmla="*/ 3221501 w 8525021"/>
              <a:gd name="connsiteY11" fmla="*/ 39858 h 1392700"/>
              <a:gd name="connsiteX12" fmla="*/ 3924886 w 8525021"/>
              <a:gd name="connsiteY12" fmla="*/ 180535 h 1392700"/>
              <a:gd name="connsiteX13" fmla="*/ 4403188 w 8525021"/>
              <a:gd name="connsiteY13" fmla="*/ 757310 h 1392700"/>
              <a:gd name="connsiteX14" fmla="*/ 4783015 w 8525021"/>
              <a:gd name="connsiteY14" fmla="*/ 1123070 h 1392700"/>
              <a:gd name="connsiteX15" fmla="*/ 5233181 w 8525021"/>
              <a:gd name="connsiteY15" fmla="*/ 1221544 h 1392700"/>
              <a:gd name="connsiteX16" fmla="*/ 5613009 w 8525021"/>
              <a:gd name="connsiteY16" fmla="*/ 1066799 h 1392700"/>
              <a:gd name="connsiteX17" fmla="*/ 5781821 w 8525021"/>
              <a:gd name="connsiteY17" fmla="*/ 363415 h 1392700"/>
              <a:gd name="connsiteX18" fmla="*/ 6119446 w 8525021"/>
              <a:gd name="connsiteY18" fmla="*/ 39858 h 1392700"/>
              <a:gd name="connsiteX19" fmla="*/ 6808763 w 8525021"/>
              <a:gd name="connsiteY19" fmla="*/ 124264 h 1392700"/>
              <a:gd name="connsiteX20" fmla="*/ 7216726 w 8525021"/>
              <a:gd name="connsiteY20" fmla="*/ 785445 h 1392700"/>
              <a:gd name="connsiteX21" fmla="*/ 7666892 w 8525021"/>
              <a:gd name="connsiteY21" fmla="*/ 1376288 h 1392700"/>
              <a:gd name="connsiteX22" fmla="*/ 8271803 w 8525021"/>
              <a:gd name="connsiteY22" fmla="*/ 883919 h 1392700"/>
              <a:gd name="connsiteX23" fmla="*/ 8525021 w 8525021"/>
              <a:gd name="connsiteY23" fmla="*/ 222738 h 13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525021" h="1392700">
                <a:moveTo>
                  <a:pt x="0" y="1390356"/>
                </a:moveTo>
                <a:cubicBezTo>
                  <a:pt x="86750" y="1079694"/>
                  <a:pt x="173501" y="769033"/>
                  <a:pt x="267286" y="588498"/>
                </a:cubicBezTo>
                <a:cubicBezTo>
                  <a:pt x="361071" y="407963"/>
                  <a:pt x="424376" y="363415"/>
                  <a:pt x="562708" y="307144"/>
                </a:cubicBezTo>
                <a:cubicBezTo>
                  <a:pt x="701040" y="250873"/>
                  <a:pt x="956603" y="220393"/>
                  <a:pt x="1097280" y="250873"/>
                </a:cubicBezTo>
                <a:cubicBezTo>
                  <a:pt x="1237957" y="281353"/>
                  <a:pt x="1308295" y="370449"/>
                  <a:pt x="1406769" y="490024"/>
                </a:cubicBezTo>
                <a:cubicBezTo>
                  <a:pt x="1505243" y="609599"/>
                  <a:pt x="1615440" y="858128"/>
                  <a:pt x="1688123" y="968325"/>
                </a:cubicBezTo>
                <a:cubicBezTo>
                  <a:pt x="1760806" y="1078522"/>
                  <a:pt x="1770185" y="1104313"/>
                  <a:pt x="1842868" y="1151205"/>
                </a:cubicBezTo>
                <a:cubicBezTo>
                  <a:pt x="1915551" y="1198097"/>
                  <a:pt x="1995267" y="1244990"/>
                  <a:pt x="2124221" y="1249679"/>
                </a:cubicBezTo>
                <a:cubicBezTo>
                  <a:pt x="2253175" y="1254368"/>
                  <a:pt x="2518117" y="1249679"/>
                  <a:pt x="2616591" y="1179341"/>
                </a:cubicBezTo>
                <a:cubicBezTo>
                  <a:pt x="2715065" y="1109003"/>
                  <a:pt x="2672861" y="973014"/>
                  <a:pt x="2715064" y="827648"/>
                </a:cubicBezTo>
                <a:cubicBezTo>
                  <a:pt x="2757267" y="682282"/>
                  <a:pt x="2785403" y="438442"/>
                  <a:pt x="2869809" y="307144"/>
                </a:cubicBezTo>
                <a:cubicBezTo>
                  <a:pt x="2954215" y="175846"/>
                  <a:pt x="3045655" y="60960"/>
                  <a:pt x="3221501" y="39858"/>
                </a:cubicBezTo>
                <a:cubicBezTo>
                  <a:pt x="3397347" y="18757"/>
                  <a:pt x="3727938" y="60960"/>
                  <a:pt x="3924886" y="180535"/>
                </a:cubicBezTo>
                <a:cubicBezTo>
                  <a:pt x="4121834" y="300110"/>
                  <a:pt x="4260167" y="600221"/>
                  <a:pt x="4403188" y="757310"/>
                </a:cubicBezTo>
                <a:cubicBezTo>
                  <a:pt x="4546209" y="914399"/>
                  <a:pt x="4644683" y="1045698"/>
                  <a:pt x="4783015" y="1123070"/>
                </a:cubicBezTo>
                <a:cubicBezTo>
                  <a:pt x="4921347" y="1200442"/>
                  <a:pt x="5094849" y="1230922"/>
                  <a:pt x="5233181" y="1221544"/>
                </a:cubicBezTo>
                <a:cubicBezTo>
                  <a:pt x="5371513" y="1212166"/>
                  <a:pt x="5521569" y="1209820"/>
                  <a:pt x="5613009" y="1066799"/>
                </a:cubicBezTo>
                <a:cubicBezTo>
                  <a:pt x="5704449" y="923778"/>
                  <a:pt x="5697415" y="534572"/>
                  <a:pt x="5781821" y="363415"/>
                </a:cubicBezTo>
                <a:cubicBezTo>
                  <a:pt x="5866227" y="192258"/>
                  <a:pt x="5948289" y="79716"/>
                  <a:pt x="6119446" y="39858"/>
                </a:cubicBezTo>
                <a:cubicBezTo>
                  <a:pt x="6290603" y="0"/>
                  <a:pt x="6625883" y="0"/>
                  <a:pt x="6808763" y="124264"/>
                </a:cubicBezTo>
                <a:cubicBezTo>
                  <a:pt x="6991643" y="248528"/>
                  <a:pt x="7073705" y="576774"/>
                  <a:pt x="7216726" y="785445"/>
                </a:cubicBezTo>
                <a:cubicBezTo>
                  <a:pt x="7359747" y="994116"/>
                  <a:pt x="7491046" y="1359876"/>
                  <a:pt x="7666892" y="1376288"/>
                </a:cubicBezTo>
                <a:cubicBezTo>
                  <a:pt x="7842738" y="1392700"/>
                  <a:pt x="8128782" y="1076177"/>
                  <a:pt x="8271803" y="883919"/>
                </a:cubicBezTo>
                <a:cubicBezTo>
                  <a:pt x="8414825" y="691661"/>
                  <a:pt x="8469923" y="457199"/>
                  <a:pt x="8525021" y="222738"/>
                </a:cubicBezTo>
              </a:path>
            </a:pathLst>
          </a:custGeom>
          <a:ln w="1079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1857356" y="2357430"/>
            <a:ext cx="11521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</a:p>
        </p:txBody>
      </p:sp>
      <p:sp>
        <p:nvSpPr>
          <p:cNvPr id="8" name="Ovál 7"/>
          <p:cNvSpPr/>
          <p:nvPr/>
        </p:nvSpPr>
        <p:spPr>
          <a:xfrm>
            <a:off x="4786314" y="2285992"/>
            <a:ext cx="11521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</a:p>
        </p:txBody>
      </p:sp>
      <p:sp>
        <p:nvSpPr>
          <p:cNvPr id="9" name="Ovál 8"/>
          <p:cNvSpPr/>
          <p:nvPr/>
        </p:nvSpPr>
        <p:spPr>
          <a:xfrm>
            <a:off x="7500958" y="2285992"/>
            <a:ext cx="11521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</a:p>
        </p:txBody>
      </p:sp>
      <p:sp>
        <p:nvSpPr>
          <p:cNvPr id="10" name="Ovál 9"/>
          <p:cNvSpPr/>
          <p:nvPr/>
        </p:nvSpPr>
        <p:spPr>
          <a:xfrm>
            <a:off x="571472" y="3071810"/>
            <a:ext cx="1152128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/>
              <a:t>A</a:t>
            </a:r>
            <a:r>
              <a:rPr lang="sk-SK" sz="4000" dirty="0" smtClean="0"/>
              <a:t>C</a:t>
            </a:r>
            <a:endParaRPr lang="sk-SK" sz="4000" dirty="0"/>
          </a:p>
        </p:txBody>
      </p:sp>
      <p:sp>
        <p:nvSpPr>
          <p:cNvPr id="11" name="Ovál 10"/>
          <p:cNvSpPr/>
          <p:nvPr/>
        </p:nvSpPr>
        <p:spPr>
          <a:xfrm>
            <a:off x="3286116" y="2857496"/>
            <a:ext cx="1152128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/>
              <a:t>A</a:t>
            </a:r>
            <a:r>
              <a:rPr lang="sk-SK" sz="4000" dirty="0" smtClean="0"/>
              <a:t>C</a:t>
            </a:r>
            <a:endParaRPr lang="sk-SK" sz="4000" dirty="0"/>
          </a:p>
        </p:txBody>
      </p:sp>
      <p:sp>
        <p:nvSpPr>
          <p:cNvPr id="12" name="Ovál 11"/>
          <p:cNvSpPr/>
          <p:nvPr/>
        </p:nvSpPr>
        <p:spPr>
          <a:xfrm>
            <a:off x="6143636" y="2928934"/>
            <a:ext cx="1152128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/>
              <a:t>A</a:t>
            </a:r>
            <a:r>
              <a:rPr lang="sk-SK" sz="4000" dirty="0" smtClean="0"/>
              <a:t>C</a:t>
            </a:r>
            <a:endParaRPr lang="sk-SK" sz="4000" dirty="0"/>
          </a:p>
        </p:txBody>
      </p:sp>
      <p:sp>
        <p:nvSpPr>
          <p:cNvPr id="13" name="Šípka dolu 12"/>
          <p:cNvSpPr/>
          <p:nvPr/>
        </p:nvSpPr>
        <p:spPr>
          <a:xfrm>
            <a:off x="3203848" y="4005064"/>
            <a:ext cx="3096344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2267744" y="5733256"/>
            <a:ext cx="5184576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PREMENLIVOSŤ POČASIA</a:t>
            </a:r>
            <a:endParaRPr lang="sk-SK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CYKLÓNA, ANTICYKLÓNA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131840" y="2852936"/>
            <a:ext cx="2592288" cy="2160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AC </a:t>
            </a:r>
            <a:endParaRPr lang="sk-SK" sz="4000" dirty="0"/>
          </a:p>
        </p:txBody>
      </p:sp>
      <p:sp>
        <p:nvSpPr>
          <p:cNvPr id="5" name="Voľná forma 4"/>
          <p:cNvSpPr/>
          <p:nvPr/>
        </p:nvSpPr>
        <p:spPr>
          <a:xfrm>
            <a:off x="4262511" y="1730326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/>
          <p:cNvCxnSpPr>
            <a:endCxn id="5" idx="6"/>
          </p:cNvCxnSpPr>
          <p:nvPr/>
        </p:nvCxnSpPr>
        <p:spPr>
          <a:xfrm>
            <a:off x="5220072" y="1628800"/>
            <a:ext cx="421073" cy="101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>
            <a:stCxn id="5" idx="6"/>
          </p:cNvCxnSpPr>
          <p:nvPr/>
        </p:nvCxnSpPr>
        <p:spPr>
          <a:xfrm flipH="1">
            <a:off x="5436096" y="1730326"/>
            <a:ext cx="205049" cy="1865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Voľná forma 12"/>
          <p:cNvSpPr/>
          <p:nvPr/>
        </p:nvSpPr>
        <p:spPr>
          <a:xfrm>
            <a:off x="5292080" y="2204864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nica 13"/>
          <p:cNvCxnSpPr>
            <a:endCxn id="13" idx="6"/>
          </p:cNvCxnSpPr>
          <p:nvPr/>
        </p:nvCxnSpPr>
        <p:spPr>
          <a:xfrm>
            <a:off x="6249641" y="2103338"/>
            <a:ext cx="421073" cy="101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stCxn id="13" idx="6"/>
          </p:cNvCxnSpPr>
          <p:nvPr/>
        </p:nvCxnSpPr>
        <p:spPr>
          <a:xfrm flipH="1">
            <a:off x="6465665" y="2204864"/>
            <a:ext cx="205049" cy="1865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Voľná forma 15"/>
          <p:cNvSpPr/>
          <p:nvPr/>
        </p:nvSpPr>
        <p:spPr>
          <a:xfrm rot="17621095">
            <a:off x="2738275" y="1965473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7" name="Rovná spojnica 16"/>
          <p:cNvCxnSpPr>
            <a:endCxn id="16" idx="6"/>
          </p:cNvCxnSpPr>
          <p:nvPr/>
        </p:nvCxnSpPr>
        <p:spPr>
          <a:xfrm rot="10800000">
            <a:off x="3253600" y="1628801"/>
            <a:ext cx="442237" cy="2351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>
            <a:stCxn id="16" idx="6"/>
          </p:cNvCxnSpPr>
          <p:nvPr/>
        </p:nvCxnSpPr>
        <p:spPr>
          <a:xfrm rot="16200000" flipH="1" flipV="1">
            <a:off x="2940692" y="1603926"/>
            <a:ext cx="288034" cy="337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Voľná forma 21"/>
          <p:cNvSpPr/>
          <p:nvPr/>
        </p:nvSpPr>
        <p:spPr>
          <a:xfrm rot="14518047">
            <a:off x="1907704" y="3356992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3" name="Rovná spojnica 22"/>
          <p:cNvCxnSpPr>
            <a:stCxn id="22" idx="4"/>
          </p:cNvCxnSpPr>
          <p:nvPr/>
        </p:nvCxnSpPr>
        <p:spPr>
          <a:xfrm rot="16200000" flipH="1">
            <a:off x="1962186" y="3411475"/>
            <a:ext cx="142069" cy="325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>
            <a:stCxn id="22" idx="4"/>
          </p:cNvCxnSpPr>
          <p:nvPr/>
        </p:nvCxnSpPr>
        <p:spPr>
          <a:xfrm rot="16200000" flipH="1" flipV="1">
            <a:off x="1638153" y="3628493"/>
            <a:ext cx="358092" cy="107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6072198" y="2857496"/>
            <a:ext cx="59182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</a:t>
            </a:r>
            <a:r>
              <a:rPr lang="sk-SK" sz="2800" dirty="0" smtClean="0"/>
              <a:t>T</a:t>
            </a:r>
            <a:endParaRPr lang="sk-SK" sz="2800" dirty="0"/>
          </a:p>
        </p:txBody>
      </p:sp>
      <p:sp>
        <p:nvSpPr>
          <p:cNvPr id="20" name="BlokTextu 19"/>
          <p:cNvSpPr txBox="1"/>
          <p:nvPr/>
        </p:nvSpPr>
        <p:spPr>
          <a:xfrm>
            <a:off x="1928794" y="2214554"/>
            <a:ext cx="59182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</a:t>
            </a:r>
            <a:r>
              <a:rPr lang="sk-SK" sz="2800" dirty="0" smtClean="0"/>
              <a:t>T</a:t>
            </a:r>
            <a:endParaRPr lang="sk-SK" sz="2800" dirty="0"/>
          </a:p>
        </p:txBody>
      </p:sp>
      <p:sp>
        <p:nvSpPr>
          <p:cNvPr id="21" name="BlokTextu 20"/>
          <p:cNvSpPr txBox="1"/>
          <p:nvPr/>
        </p:nvSpPr>
        <p:spPr>
          <a:xfrm>
            <a:off x="4429124" y="4191664"/>
            <a:ext cx="562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VT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3131840" y="2852936"/>
            <a:ext cx="259228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 </a:t>
            </a:r>
            <a:endParaRPr lang="sk-SK" sz="4000" dirty="0"/>
          </a:p>
        </p:txBody>
      </p:sp>
      <p:sp>
        <p:nvSpPr>
          <p:cNvPr id="6" name="Voľná forma 5"/>
          <p:cNvSpPr/>
          <p:nvPr/>
        </p:nvSpPr>
        <p:spPr>
          <a:xfrm>
            <a:off x="4262511" y="1730326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oľná forma 6"/>
          <p:cNvSpPr/>
          <p:nvPr/>
        </p:nvSpPr>
        <p:spPr>
          <a:xfrm>
            <a:off x="5292080" y="2204864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Voľná forma 7"/>
          <p:cNvSpPr/>
          <p:nvPr/>
        </p:nvSpPr>
        <p:spPr>
          <a:xfrm rot="17621095">
            <a:off x="2738275" y="1965473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oľná forma 8"/>
          <p:cNvSpPr/>
          <p:nvPr/>
        </p:nvSpPr>
        <p:spPr>
          <a:xfrm rot="14518047">
            <a:off x="1907704" y="3356992"/>
            <a:ext cx="1378634" cy="984739"/>
          </a:xfrm>
          <a:custGeom>
            <a:avLst/>
            <a:gdLst>
              <a:gd name="connsiteX0" fmla="*/ 0 w 1378634"/>
              <a:gd name="connsiteY0" fmla="*/ 984739 h 984739"/>
              <a:gd name="connsiteX1" fmla="*/ 84406 w 1378634"/>
              <a:gd name="connsiteY1" fmla="*/ 464234 h 984739"/>
              <a:gd name="connsiteX2" fmla="*/ 351692 w 1378634"/>
              <a:gd name="connsiteY2" fmla="*/ 281354 h 984739"/>
              <a:gd name="connsiteX3" fmla="*/ 886264 w 1378634"/>
              <a:gd name="connsiteY3" fmla="*/ 98474 h 984739"/>
              <a:gd name="connsiteX4" fmla="*/ 1336431 w 1378634"/>
              <a:gd name="connsiteY4" fmla="*/ 14068 h 984739"/>
              <a:gd name="connsiteX5" fmla="*/ 1336431 w 1378634"/>
              <a:gd name="connsiteY5" fmla="*/ 14068 h 984739"/>
              <a:gd name="connsiteX6" fmla="*/ 1378634 w 1378634"/>
              <a:gd name="connsiteY6" fmla="*/ 0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634" h="984739">
                <a:moveTo>
                  <a:pt x="0" y="984739"/>
                </a:moveTo>
                <a:cubicBezTo>
                  <a:pt x="12895" y="783102"/>
                  <a:pt x="25791" y="581465"/>
                  <a:pt x="84406" y="464234"/>
                </a:cubicBezTo>
                <a:cubicBezTo>
                  <a:pt x="143021" y="347003"/>
                  <a:pt x="218049" y="342314"/>
                  <a:pt x="351692" y="281354"/>
                </a:cubicBezTo>
                <a:cubicBezTo>
                  <a:pt x="485335" y="220394"/>
                  <a:pt x="722141" y="143022"/>
                  <a:pt x="886264" y="98474"/>
                </a:cubicBezTo>
                <a:cubicBezTo>
                  <a:pt x="1050387" y="53926"/>
                  <a:pt x="1336431" y="14068"/>
                  <a:pt x="1336431" y="14068"/>
                </a:cubicBezTo>
                <a:lnTo>
                  <a:pt x="1336431" y="14068"/>
                </a:lnTo>
                <a:lnTo>
                  <a:pt x="1378634" y="0"/>
                </a:lnTo>
              </a:path>
            </a:pathLst>
          </a:cu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oľná forma 9"/>
          <p:cNvSpPr/>
          <p:nvPr/>
        </p:nvSpPr>
        <p:spPr>
          <a:xfrm>
            <a:off x="2833141" y="4167266"/>
            <a:ext cx="374754" cy="134911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Voľná forma 10"/>
          <p:cNvSpPr/>
          <p:nvPr/>
        </p:nvSpPr>
        <p:spPr>
          <a:xfrm rot="19807392" flipV="1">
            <a:off x="2896434" y="4362994"/>
            <a:ext cx="376624" cy="256847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oľná forma 11"/>
          <p:cNvSpPr/>
          <p:nvPr/>
        </p:nvSpPr>
        <p:spPr>
          <a:xfrm>
            <a:off x="3357554" y="2857496"/>
            <a:ext cx="45719" cy="357190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oľná forma 12"/>
          <p:cNvSpPr/>
          <p:nvPr/>
        </p:nvSpPr>
        <p:spPr>
          <a:xfrm rot="13848749" flipV="1">
            <a:off x="3022154" y="3027614"/>
            <a:ext cx="376624" cy="256847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oľná forma 13"/>
          <p:cNvSpPr/>
          <p:nvPr/>
        </p:nvSpPr>
        <p:spPr>
          <a:xfrm>
            <a:off x="4000496" y="2357430"/>
            <a:ext cx="214314" cy="357190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oľná forma 14"/>
          <p:cNvSpPr/>
          <p:nvPr/>
        </p:nvSpPr>
        <p:spPr>
          <a:xfrm flipV="1">
            <a:off x="4214810" y="2500306"/>
            <a:ext cx="357190" cy="214314"/>
          </a:xfrm>
          <a:custGeom>
            <a:avLst/>
            <a:gdLst>
              <a:gd name="connsiteX0" fmla="*/ 374754 w 374754"/>
              <a:gd name="connsiteY0" fmla="*/ 134911 h 134911"/>
              <a:gd name="connsiteX1" fmla="*/ 329784 w 374754"/>
              <a:gd name="connsiteY1" fmla="*/ 119921 h 134911"/>
              <a:gd name="connsiteX2" fmla="*/ 224852 w 374754"/>
              <a:gd name="connsiteY2" fmla="*/ 89941 h 134911"/>
              <a:gd name="connsiteX3" fmla="*/ 194872 w 374754"/>
              <a:gd name="connsiteY3" fmla="*/ 59960 h 134911"/>
              <a:gd name="connsiteX4" fmla="*/ 104931 w 374754"/>
              <a:gd name="connsiteY4" fmla="*/ 29980 h 134911"/>
              <a:gd name="connsiteX5" fmla="*/ 59961 w 374754"/>
              <a:gd name="connsiteY5" fmla="*/ 14990 h 134911"/>
              <a:gd name="connsiteX6" fmla="*/ 0 w 374754"/>
              <a:gd name="connsiteY6" fmla="*/ 0 h 13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54" h="134911">
                <a:moveTo>
                  <a:pt x="374754" y="134911"/>
                </a:moveTo>
                <a:cubicBezTo>
                  <a:pt x="359764" y="129914"/>
                  <a:pt x="344977" y="124262"/>
                  <a:pt x="329784" y="119921"/>
                </a:cubicBezTo>
                <a:cubicBezTo>
                  <a:pt x="198018" y="82274"/>
                  <a:pt x="332683" y="125884"/>
                  <a:pt x="224852" y="89941"/>
                </a:cubicBezTo>
                <a:cubicBezTo>
                  <a:pt x="214859" y="79947"/>
                  <a:pt x="207513" y="66280"/>
                  <a:pt x="194872" y="59960"/>
                </a:cubicBezTo>
                <a:cubicBezTo>
                  <a:pt x="166606" y="45827"/>
                  <a:pt x="134911" y="39973"/>
                  <a:pt x="104931" y="29980"/>
                </a:cubicBezTo>
                <a:cubicBezTo>
                  <a:pt x="89941" y="24983"/>
                  <a:pt x="75290" y="18822"/>
                  <a:pt x="59961" y="14990"/>
                </a:cubicBezTo>
                <a:lnTo>
                  <a:pt x="0" y="0"/>
                </a:lnTo>
              </a:path>
            </a:pathLst>
          </a:cu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6072198" y="2857496"/>
            <a:ext cx="562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VT</a:t>
            </a:r>
            <a:endParaRPr lang="sk-SK" sz="2800" dirty="0"/>
          </a:p>
        </p:txBody>
      </p:sp>
      <p:sp>
        <p:nvSpPr>
          <p:cNvPr id="17" name="BlokTextu 16"/>
          <p:cNvSpPr txBox="1"/>
          <p:nvPr/>
        </p:nvSpPr>
        <p:spPr>
          <a:xfrm>
            <a:off x="1857356" y="2714620"/>
            <a:ext cx="562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VT</a:t>
            </a:r>
            <a:endParaRPr lang="sk-SK" sz="2800" dirty="0"/>
          </a:p>
        </p:txBody>
      </p:sp>
      <p:sp>
        <p:nvSpPr>
          <p:cNvPr id="18" name="BlokTextu 17"/>
          <p:cNvSpPr txBox="1"/>
          <p:nvPr/>
        </p:nvSpPr>
        <p:spPr>
          <a:xfrm>
            <a:off x="3857620" y="4214818"/>
            <a:ext cx="59182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</a:t>
            </a:r>
            <a:r>
              <a:rPr lang="sk-SK" sz="2800" dirty="0" smtClean="0"/>
              <a:t>T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http://latrynask.blog.cz/0904/vanok-vetrik-vietor</a:t>
            </a:r>
            <a:r>
              <a:rPr lang="sk-SK" dirty="0" smtClean="0"/>
              <a:t>       cyklón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Poprehadzujte písmená, vytvorte správny pojem + definujte ho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42910" y="2000240"/>
            <a:ext cx="4642553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SRSFAATÉOTR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42910" y="3071810"/>
            <a:ext cx="36728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KPKIEITLA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14348" y="4286256"/>
            <a:ext cx="339868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DEPBNEIO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VYMENUJTE ZRÁŽKOVÉ PÁSMA ZEME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24707" t="29297" r="29722" b="16992"/>
          <a:stretch>
            <a:fillRect/>
          </a:stretch>
        </p:blipFill>
        <p:spPr bwMode="auto">
          <a:xfrm>
            <a:off x="0" y="285728"/>
            <a:ext cx="8858280" cy="586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dĺžnik 4"/>
          <p:cNvSpPr/>
          <p:nvPr/>
        </p:nvSpPr>
        <p:spPr>
          <a:xfrm>
            <a:off x="785786" y="5786454"/>
            <a:ext cx="49292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TEPLOTNÉ REKORDY ZEME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Uvedené charakteristiky správne priraď: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1500174"/>
            <a:ext cx="3214678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Mierne </a:t>
            </a:r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podn.p</a:t>
            </a:r>
            <a:r>
              <a:rPr lang="sk-SK" sz="2800" b="1" dirty="0" smtClean="0">
                <a:solidFill>
                  <a:schemeClr val="bg1"/>
                </a:solidFill>
              </a:rPr>
              <a:t>.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857488" y="1500174"/>
            <a:ext cx="3214678" cy="9286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ekvatoriálne </a:t>
            </a:r>
            <a:r>
              <a:rPr lang="sk-SK" sz="2800" b="1" dirty="0" err="1" smtClean="0">
                <a:solidFill>
                  <a:schemeClr val="bg1"/>
                </a:solidFill>
              </a:rPr>
              <a:t>podn.p</a:t>
            </a:r>
            <a:r>
              <a:rPr lang="sk-SK" sz="2800" b="1" dirty="0" smtClean="0">
                <a:solidFill>
                  <a:schemeClr val="bg1"/>
                </a:solidFill>
              </a:rPr>
              <a:t>.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429256" y="1500174"/>
            <a:ext cx="321467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ysClr val="windowText" lastClr="000000"/>
                </a:solidFill>
              </a:rPr>
              <a:t>Subtropické </a:t>
            </a:r>
            <a:r>
              <a:rPr lang="sk-SK" sz="2800" b="1" dirty="0" err="1" smtClean="0">
                <a:solidFill>
                  <a:sysClr val="windowText" lastClr="000000"/>
                </a:solidFill>
              </a:rPr>
              <a:t>podn.p</a:t>
            </a:r>
            <a:r>
              <a:rPr lang="sk-SK" sz="2800" b="1" dirty="0" smtClean="0">
                <a:solidFill>
                  <a:sysClr val="windowText" lastClr="000000"/>
                </a:solidFill>
              </a:rPr>
              <a:t>.</a:t>
            </a:r>
            <a:endParaRPr lang="sk-SK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Vývojový diagram: uložené údaje 6"/>
          <p:cNvSpPr/>
          <p:nvPr/>
        </p:nvSpPr>
        <p:spPr>
          <a:xfrm>
            <a:off x="0" y="2428868"/>
            <a:ext cx="8858280" cy="4286280"/>
          </a:xfrm>
          <a:prstGeom prst="flowChartOnline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25 – 28°C, </a:t>
            </a:r>
          </a:p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Oceánsky typ (Francúzsko)</a:t>
            </a:r>
          </a:p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500 mm/rok,</a:t>
            </a:r>
          </a:p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1000 – 3000 mm/ rok</a:t>
            </a:r>
          </a:p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Prechodný typ (SR),</a:t>
            </a:r>
          </a:p>
          <a:p>
            <a:pPr algn="ctr"/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Juh Talianska, Chorvátska...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Podnebné činitele roztrieď na MAKRO a MIKROKLIMATICKÉ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4714876" y="4000504"/>
            <a:ext cx="4214810" cy="8572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Človek</a:t>
            </a:r>
            <a:r>
              <a:rPr lang="sk-SK" sz="3200" dirty="0" smtClean="0"/>
              <a:t> </a:t>
            </a:r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4572000" y="2285992"/>
            <a:ext cx="4214810" cy="1571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Zemepisná</a:t>
            </a:r>
          </a:p>
          <a:p>
            <a:pPr algn="ctr"/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šírka</a:t>
            </a:r>
          </a:p>
          <a:p>
            <a:pPr algn="ctr"/>
            <a:r>
              <a:rPr lang="sk-SK" sz="3200" dirty="0" smtClean="0"/>
              <a:t> 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214282" y="3071810"/>
            <a:ext cx="4214810" cy="13573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Nadmorská výška </a:t>
            </a:r>
            <a:endParaRPr lang="sk-SK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85720" y="4572008"/>
            <a:ext cx="4214810" cy="8572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Morské prúdy </a:t>
            </a:r>
            <a:endParaRPr lang="sk-SK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14282" y="1714488"/>
            <a:ext cx="4214810" cy="11430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Charakter zemského p.</a:t>
            </a:r>
            <a:endParaRPr lang="sk-SK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714876" y="5000636"/>
            <a:ext cx="4214810" cy="1857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Všeobecná cirkulácia </a:t>
            </a:r>
            <a:r>
              <a:rPr lang="sk-SK" sz="4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atmosf</a:t>
            </a:r>
            <a:r>
              <a:rPr lang="sk-SK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sk-SK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5400" dirty="0" smtClean="0"/>
              <a:t>Všeobecná cirkulácia v atmosfére</a:t>
            </a:r>
            <a:endParaRPr lang="sk-SK" sz="5400" dirty="0"/>
          </a:p>
        </p:txBody>
      </p:sp>
      <p:pic>
        <p:nvPicPr>
          <p:cNvPr id="4" name="Obrázok 3" descr="CIRKUL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72816"/>
            <a:ext cx="5252064" cy="4724495"/>
          </a:xfrm>
          <a:prstGeom prst="rect">
            <a:avLst/>
          </a:prstGeom>
        </p:spPr>
      </p:pic>
      <p:pic>
        <p:nvPicPr>
          <p:cNvPr id="5" name="Obrázok 4" descr="150px-Rotating_earth_(large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060848"/>
            <a:ext cx="3810719" cy="38107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Prečo vzniká vietor ???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???</a:t>
            </a:r>
            <a:endParaRPr lang="sk-SK" dirty="0"/>
          </a:p>
        </p:txBody>
      </p:sp>
      <p:pic>
        <p:nvPicPr>
          <p:cNvPr id="4" name="Obrázok 3" descr="Zem_Mesi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196752"/>
            <a:ext cx="5414960" cy="5349831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475656" y="3645024"/>
            <a:ext cx="640871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39552" y="3501008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NT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475656" y="2924944"/>
            <a:ext cx="640871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39552" y="2780928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</a:rPr>
              <a:t>V</a:t>
            </a:r>
            <a:r>
              <a:rPr lang="sk-SK" sz="2800" b="1" dirty="0" smtClean="0">
                <a:solidFill>
                  <a:schemeClr val="tx1"/>
                </a:solidFill>
              </a:rPr>
              <a:t>T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8028384" y="2780928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30°-35°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1547664" y="1988840"/>
            <a:ext cx="640871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611560" y="1844824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NT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7956376" y="198884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6</a:t>
            </a:r>
            <a:r>
              <a:rPr lang="sk-SK" dirty="0" smtClean="0"/>
              <a:t>0°-65°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4499992" y="836712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VT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5" name="Zaoblený obdĺžnik 14"/>
          <p:cNvSpPr/>
          <p:nvPr/>
        </p:nvSpPr>
        <p:spPr>
          <a:xfrm>
            <a:off x="1331640" y="5157192"/>
            <a:ext cx="712879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solidFill>
                  <a:schemeClr val="tx1"/>
                </a:solidFill>
              </a:rPr>
              <a:t>VT        NT </a:t>
            </a:r>
            <a:endParaRPr lang="sk-SK" sz="4800" b="1" dirty="0">
              <a:solidFill>
                <a:schemeClr val="tx1"/>
              </a:solidFill>
            </a:endParaRPr>
          </a:p>
        </p:txBody>
      </p:sp>
      <p:sp>
        <p:nvSpPr>
          <p:cNvPr id="16" name="Šípka doprava 15"/>
          <p:cNvSpPr/>
          <p:nvPr/>
        </p:nvSpPr>
        <p:spPr>
          <a:xfrm>
            <a:off x="4427984" y="5661248"/>
            <a:ext cx="86409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Schéma všeobecnej cirkulácie: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Nákres 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199</Words>
  <Application>Microsoft Office PowerPoint</Application>
  <PresentationFormat>Prezentácia na obrazovke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Zopakujme si spolu</vt:lpstr>
      <vt:lpstr>Poprehadzujte písmená, vytvorte správny pojem + definujte ho</vt:lpstr>
      <vt:lpstr>VYMENUJTE ZRÁŽKOVÉ PÁSMA ZEME</vt:lpstr>
      <vt:lpstr>Uvedené charakteristiky správne priraď:</vt:lpstr>
      <vt:lpstr>Podnebné činitele roztrieď na MAKRO a MIKROKLIMATICKÉ</vt:lpstr>
      <vt:lpstr>Snímka 6</vt:lpstr>
      <vt:lpstr>Všeobecná cirkulácia v atmosfére</vt:lpstr>
      <vt:lpstr>Prečo vzniká vietor ??? </vt:lpstr>
      <vt:lpstr>Schéma všeobecnej cirkulácie:</vt:lpstr>
      <vt:lpstr>monzúny</vt:lpstr>
      <vt:lpstr>Miestne vetry: Bríza , Fohn</vt:lpstr>
      <vt:lpstr>Vzduchové hmoty, atmosferické fronty</vt:lpstr>
      <vt:lpstr>POLÁRNY FRONT</vt:lpstr>
      <vt:lpstr>CYKLÓNA, ANTICYKLÓNA</vt:lpstr>
      <vt:lpstr>Snímka 15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Všeobecná cirkulácia v atmosfére</dc:title>
  <dc:creator>PC</dc:creator>
  <cp:lastModifiedBy>hp</cp:lastModifiedBy>
  <cp:revision>66</cp:revision>
  <dcterms:created xsi:type="dcterms:W3CDTF">2014-09-19T07:32:42Z</dcterms:created>
  <dcterms:modified xsi:type="dcterms:W3CDTF">2020-10-13T10:21:47Z</dcterms:modified>
</cp:coreProperties>
</file>