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0" r:id="rId8"/>
    <p:sldId id="261" r:id="rId9"/>
    <p:sldId id="266" r:id="rId10"/>
    <p:sldId id="262" r:id="rId11"/>
    <p:sldId id="263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3. 11. 2022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3. 11. 2022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3. 11. 2022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3. 11. 2022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3. 11. 2022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3. 11. 2022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3. 11. 2022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3. 11. 2022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3. 11. 2022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3. 11. 2022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3. 11. 2022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3. 11. 2022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v-dZcq6bEU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vojitá hrozba - Časopis Quar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371600"/>
            <a:ext cx="8991600" cy="4495800"/>
          </a:xfrm>
          <a:prstGeom prst="rect">
            <a:avLst/>
          </a:prstGeom>
          <a:noFill/>
        </p:spPr>
      </p:pic>
      <p:sp>
        <p:nvSpPr>
          <p:cNvPr id="6" name="Nadpis 1"/>
          <p:cNvSpPr txBox="1">
            <a:spLocks/>
          </p:cNvSpPr>
          <p:nvPr/>
        </p:nvSpPr>
        <p:spPr>
          <a:xfrm>
            <a:off x="609600" y="228600"/>
            <a:ext cx="7772400" cy="14700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Ríša: SUBCELLULATA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Podnadpis 2"/>
          <p:cNvSpPr txBox="1">
            <a:spLocks/>
          </p:cNvSpPr>
          <p:nvPr/>
        </p:nvSpPr>
        <p:spPr>
          <a:xfrm>
            <a:off x="1143000" y="1371600"/>
            <a:ext cx="6400800" cy="762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ODDELENIE:</a:t>
            </a:r>
            <a:r>
              <a:rPr kumimoji="0" lang="sk-SK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vira</a:t>
            </a:r>
            <a:endParaRPr kumimoji="0" lang="sk-SK" sz="3200" b="0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2743200" y="5638800"/>
            <a:ext cx="339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>
                <a:hlinkClick r:id="rId3"/>
              </a:rPr>
              <a:t>Vírusy (Soňa </a:t>
            </a:r>
            <a:r>
              <a:rPr lang="sk-SK" dirty="0" err="1" smtClean="0">
                <a:hlinkClick r:id="rId3"/>
              </a:rPr>
              <a:t>Jenčušová</a:t>
            </a:r>
            <a:r>
              <a:rPr lang="sk-SK" dirty="0" smtClean="0">
                <a:hlinkClick r:id="rId3"/>
              </a:rPr>
              <a:t>) - </a:t>
            </a:r>
            <a:r>
              <a:rPr lang="sk-SK" dirty="0" err="1" smtClean="0">
                <a:hlinkClick r:id="rId3"/>
              </a:rPr>
              <a:t>YouTube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6172200" y="6248400"/>
            <a:ext cx="201221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Mgr. Ivana Sokolská</a:t>
            </a:r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Vírusy RNA, ktoré donútia hostiteľskú bunku prepísať ich RNA na DNA. (napr. Vírus HIV)</a:t>
            </a:r>
          </a:p>
          <a:p>
            <a:r>
              <a:rPr lang="sk-SK" dirty="0" smtClean="0"/>
              <a:t>Alebo tzv. ONKOVÍRUSY</a:t>
            </a:r>
            <a:endParaRPr lang="sk-SK" dirty="0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57200" y="533400"/>
            <a:ext cx="8229600" cy="1066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C: podľa hostiteľskej bunky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Four big insights into HIV/AIDS that provide hope of finding a vacc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3352800"/>
            <a:ext cx="4724400" cy="29527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4338" name="Picture 2" descr="Úradná tabuľa - Korona vírus - Obec Prietrž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52600"/>
            <a:ext cx="8671559" cy="48768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381000" y="1905000"/>
            <a:ext cx="368754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dirty="0" smtClean="0"/>
              <a:t>-nebunkové častice (15 – 390 nm)</a:t>
            </a:r>
            <a:endParaRPr lang="sk-SK" sz="2000" dirty="0"/>
          </a:p>
        </p:txBody>
      </p:sp>
      <p:sp>
        <p:nvSpPr>
          <p:cNvPr id="6" name="BlokTextu 5"/>
          <p:cNvSpPr txBox="1"/>
          <p:nvPr/>
        </p:nvSpPr>
        <p:spPr>
          <a:xfrm>
            <a:off x="381000" y="2667000"/>
            <a:ext cx="3891386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dirty="0" smtClean="0"/>
              <a:t>-rozmnož.- iba v hostiteľskej bunke </a:t>
            </a:r>
          </a:p>
          <a:p>
            <a:r>
              <a:rPr lang="sk-SK" sz="2000" dirty="0" smtClean="0"/>
              <a:t>(tzv. vnútrobunkové parazity)</a:t>
            </a:r>
            <a:endParaRPr lang="sk-SK" sz="2000" dirty="0"/>
          </a:p>
        </p:txBody>
      </p:sp>
      <p:sp>
        <p:nvSpPr>
          <p:cNvPr id="7" name="BlokTextu 6"/>
          <p:cNvSpPr txBox="1"/>
          <p:nvPr/>
        </p:nvSpPr>
        <p:spPr>
          <a:xfrm>
            <a:off x="457200" y="3657600"/>
            <a:ext cx="7630743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dirty="0" smtClean="0"/>
              <a:t>-osýpky, ovčie kiahne, herpes, bradavice, chrípku, zápal mozgových blán</a:t>
            </a:r>
          </a:p>
          <a:p>
            <a:r>
              <a:rPr lang="sk-SK" sz="2000" dirty="0" smtClean="0"/>
              <a:t>-krívačku, slintačku, besnotu, </a:t>
            </a:r>
            <a:r>
              <a:rPr lang="sk-SK" sz="2000" dirty="0" err="1" smtClean="0"/>
              <a:t>morň</a:t>
            </a:r>
            <a:endParaRPr lang="sk-SK" sz="2000" dirty="0" smtClean="0"/>
          </a:p>
          <a:p>
            <a:r>
              <a:rPr lang="sk-SK" sz="2000" dirty="0" smtClean="0"/>
              <a:t>-ochorenia zemiakov...</a:t>
            </a:r>
            <a:endParaRPr lang="sk-SK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3426" t="32292" r="26208" b="30208"/>
          <a:stretch>
            <a:fillRect/>
          </a:stretch>
        </p:blipFill>
        <p:spPr bwMode="auto">
          <a:xfrm>
            <a:off x="-1" y="457200"/>
            <a:ext cx="9101667" cy="381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Stavba: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362" name="AutoShape 2" descr="Virion – Wikipedi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 l="24597" t="47917" r="59005" b="23958"/>
          <a:stretch>
            <a:fillRect/>
          </a:stretch>
        </p:blipFill>
        <p:spPr bwMode="auto">
          <a:xfrm>
            <a:off x="2057400" y="1752600"/>
            <a:ext cx="4572000" cy="4408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BlokTextu 5"/>
          <p:cNvSpPr txBox="1"/>
          <p:nvPr/>
        </p:nvSpPr>
        <p:spPr>
          <a:xfrm>
            <a:off x="6629400" y="3352800"/>
            <a:ext cx="99238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KAPSIDA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5791200" y="1600200"/>
            <a:ext cx="305070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Nukleová </a:t>
            </a:r>
            <a:r>
              <a:rPr lang="sk-SK" dirty="0" err="1" smtClean="0"/>
              <a:t>kys</a:t>
            </a:r>
            <a:r>
              <a:rPr lang="sk-SK" dirty="0" smtClean="0"/>
              <a:t>. (RNA alebo DNA</a:t>
            </a:r>
            <a:endParaRPr lang="sk-SK" dirty="0"/>
          </a:p>
        </p:txBody>
      </p:sp>
      <p:sp>
        <p:nvSpPr>
          <p:cNvPr id="8" name="Šípka dolu 7"/>
          <p:cNvSpPr/>
          <p:nvPr/>
        </p:nvSpPr>
        <p:spPr>
          <a:xfrm rot="3348525">
            <a:off x="5388620" y="1734169"/>
            <a:ext cx="457200" cy="12954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dolu 8"/>
          <p:cNvSpPr/>
          <p:nvPr/>
        </p:nvSpPr>
        <p:spPr>
          <a:xfrm rot="4106870">
            <a:off x="6629990" y="3460449"/>
            <a:ext cx="457200" cy="1295400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2840" t="40625" r="24451" b="18750"/>
          <a:stretch>
            <a:fillRect/>
          </a:stretch>
        </p:blipFill>
        <p:spPr bwMode="auto">
          <a:xfrm>
            <a:off x="0" y="609600"/>
            <a:ext cx="9144000" cy="3962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6386" name="Picture 2" descr="Vírusy a baktérie"/>
          <p:cNvPicPr>
            <a:picLocks noChangeAspect="1" noChangeArrowheads="1"/>
          </p:cNvPicPr>
          <p:nvPr/>
        </p:nvPicPr>
        <p:blipFill>
          <a:blip r:embed="rId2" cstate="print"/>
          <a:srcRect r="1600"/>
          <a:stretch>
            <a:fillRect/>
          </a:stretch>
        </p:blipFill>
        <p:spPr bwMode="auto">
          <a:xfrm>
            <a:off x="0" y="533400"/>
            <a:ext cx="9144000" cy="35590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Delenie vírusov: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A: podľa typu nukleovej kyseliny</a:t>
            </a:r>
            <a:endParaRPr lang="sk-SK" dirty="0"/>
          </a:p>
        </p:txBody>
      </p:sp>
      <p:sp>
        <p:nvSpPr>
          <p:cNvPr id="4" name="Ovál 3"/>
          <p:cNvSpPr/>
          <p:nvPr/>
        </p:nvSpPr>
        <p:spPr>
          <a:xfrm>
            <a:off x="762000" y="2895600"/>
            <a:ext cx="1752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DNA vírusy</a:t>
            </a:r>
            <a:endParaRPr lang="sk-SK" sz="2400" b="1" dirty="0"/>
          </a:p>
        </p:txBody>
      </p:sp>
      <p:sp>
        <p:nvSpPr>
          <p:cNvPr id="5" name="Ovál 4"/>
          <p:cNvSpPr/>
          <p:nvPr/>
        </p:nvSpPr>
        <p:spPr>
          <a:xfrm>
            <a:off x="3276600" y="3200400"/>
            <a:ext cx="1752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RNA vírusy</a:t>
            </a:r>
            <a:endParaRPr lang="sk-SK" sz="2400" b="1" dirty="0"/>
          </a:p>
        </p:txBody>
      </p:sp>
      <p:sp>
        <p:nvSpPr>
          <p:cNvPr id="6" name="Ovál 5"/>
          <p:cNvSpPr/>
          <p:nvPr/>
        </p:nvSpPr>
        <p:spPr>
          <a:xfrm>
            <a:off x="5867400" y="2971800"/>
            <a:ext cx="2590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Vírusy </a:t>
            </a:r>
            <a:r>
              <a:rPr lang="sk-SK" sz="2400" b="1" dirty="0" err="1" smtClean="0"/>
              <a:t>diplo-RNA</a:t>
            </a:r>
            <a:endParaRPr lang="sk-SK" sz="2400" b="1" dirty="0"/>
          </a:p>
        </p:txBody>
      </p:sp>
      <p:sp>
        <p:nvSpPr>
          <p:cNvPr id="7" name="Šípka dolu 6"/>
          <p:cNvSpPr/>
          <p:nvPr/>
        </p:nvSpPr>
        <p:spPr>
          <a:xfrm>
            <a:off x="1219200" y="2286000"/>
            <a:ext cx="914400" cy="609600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lu 7"/>
          <p:cNvSpPr/>
          <p:nvPr/>
        </p:nvSpPr>
        <p:spPr>
          <a:xfrm>
            <a:off x="3657600" y="2209800"/>
            <a:ext cx="914400" cy="990600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dolu 8"/>
          <p:cNvSpPr/>
          <p:nvPr/>
        </p:nvSpPr>
        <p:spPr>
          <a:xfrm>
            <a:off x="6629400" y="2209800"/>
            <a:ext cx="914400" cy="685800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4597" t="61458" r="29722" b="21875"/>
          <a:stretch>
            <a:fillRect/>
          </a:stretch>
        </p:blipFill>
        <p:spPr bwMode="auto">
          <a:xfrm>
            <a:off x="0" y="4114800"/>
            <a:ext cx="8915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57200" y="1600201"/>
            <a:ext cx="8229600" cy="1066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sk-SK" sz="3200" dirty="0" smtClean="0"/>
              <a:t>B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podľa hostiteľskej bunky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Oblak 4"/>
          <p:cNvSpPr/>
          <p:nvPr/>
        </p:nvSpPr>
        <p:spPr>
          <a:xfrm>
            <a:off x="0" y="2209800"/>
            <a:ext cx="3810000" cy="1447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err="1" smtClean="0"/>
              <a:t>bakteriofágy</a:t>
            </a:r>
            <a:endParaRPr lang="sk-SK" sz="3200" b="1" dirty="0"/>
          </a:p>
        </p:txBody>
      </p:sp>
      <p:pic>
        <p:nvPicPr>
          <p:cNvPr id="19458" name="Picture 2" descr="Bakteriofágy - požierači baktérií"/>
          <p:cNvPicPr>
            <a:picLocks noChangeAspect="1" noChangeArrowheads="1"/>
          </p:cNvPicPr>
          <p:nvPr/>
        </p:nvPicPr>
        <p:blipFill>
          <a:blip r:embed="rId2" cstate="print"/>
          <a:srcRect l="32593" r="20000"/>
          <a:stretch>
            <a:fillRect/>
          </a:stretch>
        </p:blipFill>
        <p:spPr bwMode="auto">
          <a:xfrm>
            <a:off x="3352800" y="2514600"/>
            <a:ext cx="1828800" cy="3457575"/>
          </a:xfrm>
          <a:prstGeom prst="rect">
            <a:avLst/>
          </a:prstGeom>
          <a:noFill/>
        </p:spPr>
      </p:pic>
      <p:sp>
        <p:nvSpPr>
          <p:cNvPr id="7" name="Oblak 6"/>
          <p:cNvSpPr/>
          <p:nvPr/>
        </p:nvSpPr>
        <p:spPr>
          <a:xfrm>
            <a:off x="4876800" y="2743200"/>
            <a:ext cx="4267200" cy="1447800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err="1" smtClean="0"/>
              <a:t>Fytopatogénne</a:t>
            </a:r>
            <a:r>
              <a:rPr lang="sk-SK" sz="3200" b="1" dirty="0" smtClean="0"/>
              <a:t> vírusy</a:t>
            </a:r>
            <a:endParaRPr lang="sk-SK" sz="3200" b="1" dirty="0"/>
          </a:p>
        </p:txBody>
      </p:sp>
      <p:sp>
        <p:nvSpPr>
          <p:cNvPr id="8" name="Oblak 7"/>
          <p:cNvSpPr/>
          <p:nvPr/>
        </p:nvSpPr>
        <p:spPr>
          <a:xfrm>
            <a:off x="0" y="4876800"/>
            <a:ext cx="4267200" cy="1447800"/>
          </a:xfrm>
          <a:prstGeom prst="cloud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err="1" smtClean="0"/>
              <a:t>Zoopatogénne</a:t>
            </a:r>
            <a:r>
              <a:rPr lang="sk-SK" sz="3200" b="1" dirty="0" smtClean="0"/>
              <a:t> vírusy</a:t>
            </a:r>
            <a:endParaRPr lang="sk-SK" sz="3200" b="1" dirty="0"/>
          </a:p>
        </p:txBody>
      </p:sp>
      <p:sp>
        <p:nvSpPr>
          <p:cNvPr id="9" name="Oblak 8"/>
          <p:cNvSpPr/>
          <p:nvPr/>
        </p:nvSpPr>
        <p:spPr>
          <a:xfrm>
            <a:off x="4876800" y="4953000"/>
            <a:ext cx="4267200" cy="1447800"/>
          </a:xfrm>
          <a:prstGeom prst="cloud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err="1" smtClean="0"/>
              <a:t>mykovírusy</a:t>
            </a:r>
            <a:endParaRPr lang="sk-SK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24012" t="29167" r="38506" b="20833"/>
          <a:stretch>
            <a:fillRect/>
          </a:stretch>
        </p:blipFill>
        <p:spPr bwMode="auto">
          <a:xfrm>
            <a:off x="304800" y="0"/>
            <a:ext cx="85344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130</Words>
  <Application>Microsoft Office PowerPoint</Application>
  <PresentationFormat>Prezentácia na obrazovke (4:3)</PresentationFormat>
  <Paragraphs>26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4" baseType="lpstr">
      <vt:lpstr>Arial</vt:lpstr>
      <vt:lpstr>Calibri</vt:lpstr>
      <vt:lpstr>Motív Office</vt:lpstr>
      <vt:lpstr>Prezentácia programu PowerPoint</vt:lpstr>
      <vt:lpstr>Prezentácia programu PowerPoint</vt:lpstr>
      <vt:lpstr>Prezentácia programu PowerPoint</vt:lpstr>
      <vt:lpstr>Stavba: </vt:lpstr>
      <vt:lpstr>Prezentácia programu PowerPoint</vt:lpstr>
      <vt:lpstr>Prezentácia programu PowerPoint</vt:lpstr>
      <vt:lpstr>Delenie vírusov: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hp</dc:creator>
  <cp:lastModifiedBy>ucitel</cp:lastModifiedBy>
  <cp:revision>17</cp:revision>
  <dcterms:created xsi:type="dcterms:W3CDTF">2020-10-25T10:41:46Z</dcterms:created>
  <dcterms:modified xsi:type="dcterms:W3CDTF">2022-11-03T09:52:05Z</dcterms:modified>
</cp:coreProperties>
</file>