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O244P1e9Q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Video </a:t>
            </a:r>
            <a:r>
              <a:rPr lang="sk-SK" smtClean="0"/>
              <a:t>biomakromolekuly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30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Zložky stravy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www.youtube.com/watch?v=YO244P1e9QM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97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Prezentácia na obrazovke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Video biomakromolekuly </vt:lpstr>
      <vt:lpstr>Zložky stravy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biomakromolekuly </dc:title>
  <dc:creator>spravca</dc:creator>
  <cp:lastModifiedBy>spravca</cp:lastModifiedBy>
  <cp:revision>1</cp:revision>
  <dcterms:created xsi:type="dcterms:W3CDTF">2020-08-14T14:42:22Z</dcterms:created>
  <dcterms:modified xsi:type="dcterms:W3CDTF">2020-08-14T14:43:47Z</dcterms:modified>
</cp:coreProperties>
</file>