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t>1. 2. 2007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terms:created xsi:type="dcterms:W3CDTF">2020-11-02T08:17:25Z</dcterms:created>
</cp:coreProperties>
</file>