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riz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82CC4-5579-4E12-8EB5-EEDBD3693130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84F99-00EC-4014-9D7A-C6722AE57F7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908612"/>
      </p:ext>
    </p:extLst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042A-F85E-4CC8-BD6F-9443510C65E9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F7609-61CC-4446-ABAD-D04BC40BD3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9281012"/>
      </p:ext>
    </p:extLst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0E1C8-6C02-45FA-8844-88616ED5D2BE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4A0CE-78BF-46EC-8722-4CD5F6781B4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793878"/>
      </p:ext>
    </p:extLst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80BEA-AA50-4718-8925-5FFAD6DC8317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16E8B-8358-43BA-BF8C-870A9CF642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9182181"/>
      </p:ext>
    </p:extLst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04B5-8274-4BC4-89DB-E2FBBF058555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2298-CF97-4886-BFD6-2F03B9CE790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8466036"/>
      </p:ext>
    </p:extLst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2B7D0-CB4F-49A2-921A-F9137E430F05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3C9AA-67C8-4FDE-830E-B17F663AF01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580819"/>
      </p:ext>
    </p:extLst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06E7-CA35-4082-9951-E5312E1ABFDE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1B5FD-3AC6-401E-B757-5089E507FF6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344768"/>
      </p:ext>
    </p:extLst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C4FA-F1AE-4604-8F88-1F57BAC39338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DF207-BFAE-4617-8B4C-47FA0CF7234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453734"/>
      </p:ext>
    </p:extLst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D8D4B-6A56-4E59-820C-4C6A6C1F0493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164A1-BD02-45F2-A7E3-736509A4F7A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509808"/>
      </p:ext>
    </p:extLst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0A813-46E2-406F-A82A-AF7FCF7DCD0E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7964-C77B-41A0-9D8C-EAA1212716F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2910769"/>
      </p:ext>
    </p:extLst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oriz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42BB-7040-452D-A4DB-A3DA3D83756D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EF03-43F0-4111-938F-E39E2CE2E23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324275"/>
      </p:ext>
    </p:extLst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trike="noStrike" spc="6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F41C46-8F30-4AF2-99A4-89E119ACFC01}" type="datetimeFigureOut">
              <a:rPr lang="sk-SK"/>
              <a:pPr>
                <a:defRPr/>
              </a:pPr>
              <a:t>26.04.2023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cap="all" spc="6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aseline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D48D1E-6C12-4683-9811-10DCF919DF0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</p:sldLayoutIdLst>
  <p:transition spd="slow">
    <p:dissolve/>
  </p:transition>
  <p:txStyles>
    <p:titleStyle>
      <a:lvl1pPr algn="l" rtl="0" fontAlgn="base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buFont typeface="Arial" pitchFamily="34" charset="0"/>
              <a:buNone/>
              <a:defRPr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008188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Hrôzy vojny</a:t>
            </a: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0588"/>
            <a:ext cx="76200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Zaznamenaný zvuk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Vojna je to najhoršie, čo môže človeka stretnúť.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Nikto na svete si nezaslúži žiť vo vojne, najmä nie DETI.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Bohužiaľ, vojny sú súčasťou našich dejín.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A tí, ktorí vojny riadia, sú nimi najmenej zasiahnutí.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Trpia obyčajní ľudia, ktorí vojnu nechceli...</a:t>
            </a:r>
          </a:p>
          <a:p>
            <a:pPr marL="0" indent="0" fontAlgn="auto">
              <a:buFont typeface="Arial" pitchFamily="34" charset="0"/>
              <a:buNone/>
              <a:defRPr/>
            </a:pPr>
            <a:endParaRPr lang="sk-SK" sz="2800" dirty="0" smtClean="0"/>
          </a:p>
          <a:p>
            <a:pPr marL="0" indent="0" fontAlgn="auto">
              <a:buFont typeface="Arial" pitchFamily="34" charset="0"/>
              <a:buNone/>
              <a:defRPr/>
            </a:pPr>
            <a:endParaRPr lang="sk-SK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Obrázky, ktoré sú ďalej v prezentácii, sú smutné... 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Ale prinášajú pravdivý pohľad na hrôzy vojny...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Chcem, aby ste pochopili aká je vojna zlá...</a:t>
            </a:r>
          </a:p>
          <a:p>
            <a:pPr fontAlgn="auto">
              <a:buFont typeface="Arial" pitchFamily="34" charset="0"/>
              <a:buChar char="•"/>
              <a:defRPr/>
            </a:pPr>
            <a:r>
              <a:rPr lang="sk-SK" sz="2800" dirty="0" smtClean="0"/>
              <a:t>Posledný </a:t>
            </a:r>
            <a:r>
              <a:rPr lang="sk-SK" sz="2800" dirty="0" err="1" smtClean="0"/>
              <a:t>slide</a:t>
            </a:r>
            <a:r>
              <a:rPr lang="sk-SK" sz="2800" dirty="0" smtClean="0"/>
              <a:t> má aj zvukovú nahrávku, pusti si ju...</a:t>
            </a:r>
            <a:endParaRPr lang="sk-SK" sz="28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0"/>
            <a:ext cx="4762500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36613"/>
            <a:ext cx="6615112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7848600" cy="56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65175"/>
            <a:ext cx="63912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8374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</TotalTime>
  <Words>93</Words>
  <Application>Microsoft Office PowerPoint</Application>
  <PresentationFormat>Prezentácia na obrazovke (4:3)</PresentationFormat>
  <Paragraphs>10</Paragraphs>
  <Slides>10</Slides>
  <Notes>0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Horizont</vt:lpstr>
      <vt:lpstr>Hrôzy vojny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Hrôzy vojny</dc:title>
  <dc:creator>Škola</dc:creator>
  <cp:lastModifiedBy>Raduz</cp:lastModifiedBy>
  <cp:revision>5</cp:revision>
  <dcterms:created xsi:type="dcterms:W3CDTF">2021-02-17T18:51:33Z</dcterms:created>
  <dcterms:modified xsi:type="dcterms:W3CDTF">2023-04-26T20:58:20Z</dcterms:modified>
</cp:coreProperties>
</file>