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3" r:id="rId3"/>
    <p:sldId id="329" r:id="rId4"/>
    <p:sldId id="330" r:id="rId5"/>
    <p:sldId id="364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50" autoAdjust="0"/>
    <p:restoredTop sz="94667" autoAdjust="0"/>
  </p:normalViewPr>
  <p:slideViewPr>
    <p:cSldViewPr>
      <p:cViewPr varScale="1">
        <p:scale>
          <a:sx n="65" d="100"/>
          <a:sy n="65" d="100"/>
        </p:scale>
        <p:origin x="-9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1022-D10B-4737-AB32-AF753196A5CD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EEE54-2A4F-410E-ABB7-9D2C0E43D47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CAFC-02C3-43C2-9821-97BFD31465C0}" type="datetimeFigureOut">
              <a:rPr lang="sk-SK" smtClean="0"/>
              <a:pPr/>
              <a:t>8.2.2021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212976"/>
            <a:ext cx="4032448" cy="336037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b="1" cap="small" dirty="0" smtClean="0"/>
              <a:t>JUŽNÁ EURÓPA</a:t>
            </a:r>
            <a:endParaRPr lang="sk-SK" sz="8000" b="1" cap="small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4725144"/>
            <a:ext cx="103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tx2">
                    <a:lumMod val="75000"/>
                  </a:schemeClr>
                </a:solidFill>
              </a:rPr>
              <a:t>úvod</a:t>
            </a:r>
            <a:endParaRPr lang="sk-SK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ek 1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8229600" cy="6858000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683568" y="5229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1</a:t>
            </a:r>
            <a:endParaRPr lang="sk-SK" sz="2400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644008" y="5517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3</a:t>
            </a:r>
            <a:endParaRPr lang="sk-SK" sz="2400" b="1" dirty="0"/>
          </a:p>
        </p:txBody>
      </p:sp>
      <p:sp>
        <p:nvSpPr>
          <p:cNvPr id="9" name="TextovéPole 8"/>
          <p:cNvSpPr txBox="1"/>
          <p:nvPr/>
        </p:nvSpPr>
        <p:spPr>
          <a:xfrm>
            <a:off x="2627784" y="5661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5</a:t>
            </a:r>
            <a:endParaRPr lang="sk-SK" sz="2400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788024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2</a:t>
            </a:r>
            <a:endParaRPr lang="sk-SK" sz="2400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3203848" y="50851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4</a:t>
            </a:r>
            <a:endParaRPr lang="sk-SK" sz="2400" b="1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5004048" y="6237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6</a:t>
            </a:r>
            <a:endParaRPr lang="sk-SK" sz="2400" b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347864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7</a:t>
            </a:r>
            <a:endParaRPr lang="sk-SK" sz="2400" b="1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1187624" y="1772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8</a:t>
            </a:r>
            <a:endParaRPr lang="sk-SK" sz="2400" b="1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4427983" y="0"/>
            <a:ext cx="4716017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OSTROVY  </a:t>
            </a:r>
          </a:p>
          <a:p>
            <a:r>
              <a:rPr lang="sk-SK" sz="2400" b="1" dirty="0" smtClean="0"/>
              <a:t>A POLOSTROVY JUŽNEJ EURÓPY:</a:t>
            </a:r>
          </a:p>
          <a:p>
            <a:r>
              <a:rPr lang="sk-SK" sz="2400" b="1" dirty="0" smtClean="0"/>
              <a:t>1 - 		polostrov</a:t>
            </a:r>
          </a:p>
          <a:p>
            <a:r>
              <a:rPr lang="sk-SK" sz="2400" b="1" dirty="0" smtClean="0"/>
              <a:t>2 - 		polostrov</a:t>
            </a:r>
          </a:p>
          <a:p>
            <a:r>
              <a:rPr lang="sk-SK" sz="2400" b="1" dirty="0" smtClean="0"/>
              <a:t>3 - 		polostrov</a:t>
            </a:r>
          </a:p>
          <a:p>
            <a:r>
              <a:rPr lang="sk-SK" sz="2400" b="1" dirty="0" smtClean="0"/>
              <a:t>4 - 		polostrov</a:t>
            </a:r>
          </a:p>
          <a:p>
            <a:r>
              <a:rPr lang="sk-SK" sz="2400" b="1" dirty="0" smtClean="0"/>
              <a:t>5 - 		ostrov</a:t>
            </a:r>
          </a:p>
          <a:p>
            <a:r>
              <a:rPr lang="sk-SK" sz="2400" b="1" dirty="0" smtClean="0"/>
              <a:t>6 - 		ostrov</a:t>
            </a:r>
          </a:p>
          <a:p>
            <a:r>
              <a:rPr lang="sk-SK" sz="2400" b="1" dirty="0" smtClean="0"/>
              <a:t>7 - 		ostrov</a:t>
            </a:r>
          </a:p>
          <a:p>
            <a:r>
              <a:rPr lang="sk-SK" sz="2400" b="1" dirty="0" smtClean="0"/>
              <a:t>8 - 		súostrovie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427983" y="0"/>
            <a:ext cx="4716017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OSTROVY  </a:t>
            </a:r>
          </a:p>
          <a:p>
            <a:r>
              <a:rPr lang="sk-SK" sz="2400" b="1" dirty="0" smtClean="0"/>
              <a:t>A POLOSTROVY JUŽNEJ EURÓPY:</a:t>
            </a:r>
          </a:p>
          <a:p>
            <a:r>
              <a:rPr lang="sk-SK" sz="2400" b="1" dirty="0" smtClean="0"/>
              <a:t>1 </a:t>
            </a:r>
            <a:r>
              <a:rPr lang="sk-SK" sz="2400" b="1" dirty="0" smtClean="0"/>
              <a:t>–___________polostrov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2 – </a:t>
            </a:r>
            <a:r>
              <a:rPr lang="sk-SK" sz="2400" b="1" dirty="0" smtClean="0">
                <a:solidFill>
                  <a:srgbClr val="FF0000"/>
                </a:solidFill>
              </a:rPr>
              <a:t>____________ </a:t>
            </a:r>
            <a:r>
              <a:rPr lang="sk-SK" sz="2400" b="1" dirty="0" smtClean="0"/>
              <a:t>polostrov</a:t>
            </a:r>
          </a:p>
          <a:p>
            <a:r>
              <a:rPr lang="sk-SK" sz="2400" b="1" dirty="0" smtClean="0"/>
              <a:t>3 </a:t>
            </a:r>
            <a:r>
              <a:rPr lang="sk-SK" sz="2400" b="1" dirty="0" smtClean="0"/>
              <a:t>–_____________polostrov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4 </a:t>
            </a:r>
            <a:r>
              <a:rPr lang="sk-SK" sz="2400" b="1" dirty="0" smtClean="0"/>
              <a:t>–_______________polostrov</a:t>
            </a:r>
            <a:endParaRPr lang="sk-SK" sz="2400" b="1" dirty="0" smtClean="0"/>
          </a:p>
          <a:p>
            <a:r>
              <a:rPr lang="sk-SK" sz="2400" b="1" dirty="0" smtClean="0"/>
              <a:t>5 </a:t>
            </a:r>
            <a:r>
              <a:rPr lang="sk-SK" sz="2400" b="1" dirty="0" smtClean="0"/>
              <a:t>-___________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6 </a:t>
            </a:r>
            <a:r>
              <a:rPr lang="sk-SK" sz="2400" b="1" dirty="0" smtClean="0"/>
              <a:t>-____________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7 </a:t>
            </a:r>
            <a:r>
              <a:rPr lang="sk-SK" sz="2400" b="1" dirty="0" smtClean="0"/>
              <a:t>-__________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8 </a:t>
            </a:r>
            <a:r>
              <a:rPr lang="sk-SK" sz="2400" b="1" dirty="0" smtClean="0"/>
              <a:t>-______________</a:t>
            </a:r>
            <a:r>
              <a:rPr lang="sk-SK" sz="2400" b="1" dirty="0" smtClean="0"/>
              <a:t>ostrovy</a:t>
            </a:r>
            <a:endParaRPr lang="sk-SK" sz="2400" b="1" dirty="0" smtClean="0">
              <a:solidFill>
                <a:srgbClr val="FF0000"/>
              </a:solidFill>
            </a:endParaRPr>
          </a:p>
        </p:txBody>
      </p:sp>
      <p:sp>
        <p:nvSpPr>
          <p:cNvPr id="18" name="Elipsa 17"/>
          <p:cNvSpPr/>
          <p:nvPr/>
        </p:nvSpPr>
        <p:spPr>
          <a:xfrm rot="19935461">
            <a:off x="1611180" y="5490114"/>
            <a:ext cx="936104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/>
              <a:t>Južná Európa (</a:t>
            </a:r>
            <a:r>
              <a:rPr lang="sk-SK" b="1" dirty="0" smtClean="0"/>
              <a:t>J.E.)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13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dirty="0" smtClean="0"/>
              <a:t>povrch štátov južnej Európy je značne hornatý</a:t>
            </a:r>
          </a:p>
          <a:p>
            <a:pPr marL="514350" indent="-514350">
              <a:buAutoNum type="arabicPeriod"/>
            </a:pPr>
            <a:r>
              <a:rPr lang="sk-SK" dirty="0" smtClean="0"/>
              <a:t>V ktorých štátoch nájdeme Andalúzsku a </a:t>
            </a:r>
            <a:r>
              <a:rPr lang="sk-SK" dirty="0" err="1" smtClean="0"/>
              <a:t>Tesálsku</a:t>
            </a:r>
            <a:r>
              <a:rPr lang="sk-SK" dirty="0" smtClean="0"/>
              <a:t> nížinu?</a:t>
            </a:r>
          </a:p>
          <a:p>
            <a:pPr marL="514350" indent="-514350">
              <a:buNone/>
            </a:pPr>
            <a:r>
              <a:rPr lang="sk-SK" dirty="0" smtClean="0"/>
              <a:t>2.  Čo znamenajú pojmy: Etna, Vezuv, </a:t>
            </a:r>
            <a:r>
              <a:rPr lang="sk-SK" dirty="0" err="1" smtClean="0"/>
              <a:t>Stromboli</a:t>
            </a:r>
            <a:r>
              <a:rPr lang="sk-SK" dirty="0" smtClean="0"/>
              <a:t> a v ktorom štáte ich nájdeme?</a:t>
            </a:r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AutoNum type="arabicPeriod" startAt="3"/>
            </a:pPr>
            <a:r>
              <a:rPr lang="sk-SK" dirty="0" smtClean="0"/>
              <a:t>Aké podnebie je vo všetkých štátoch </a:t>
            </a:r>
            <a:r>
              <a:rPr lang="sk-SK" b="1" dirty="0" smtClean="0"/>
              <a:t>J.E.</a:t>
            </a:r>
            <a:r>
              <a:rPr lang="sk-SK" dirty="0" smtClean="0"/>
              <a:t>?</a:t>
            </a: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r>
              <a:rPr lang="sk-SK" dirty="0" smtClean="0"/>
              <a:t>4.   Do ktorého mora (zálivu, oceánu) sa vlievajú rieky: </a:t>
            </a:r>
            <a:r>
              <a:rPr lang="sk-SK" dirty="0" err="1" smtClean="0"/>
              <a:t>Tajo</a:t>
            </a:r>
            <a:r>
              <a:rPr lang="sk-SK" dirty="0" smtClean="0"/>
              <a:t>, </a:t>
            </a:r>
            <a:r>
              <a:rPr lang="sk-SK" dirty="0" err="1" smtClean="0"/>
              <a:t>Marica</a:t>
            </a:r>
            <a:r>
              <a:rPr lang="sk-SK" dirty="0" smtClean="0"/>
              <a:t>, Tiber, Pád, </a:t>
            </a:r>
            <a:r>
              <a:rPr lang="sk-SK" dirty="0" err="1" smtClean="0"/>
              <a:t>Ebro</a:t>
            </a:r>
            <a:r>
              <a:rPr lang="sk-SK" dirty="0" smtClean="0"/>
              <a:t>?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15" descr="737px-Europe_topography_map.png"/>
          <p:cNvPicPr>
            <a:picLocks noChangeAspect="1"/>
          </p:cNvPicPr>
          <p:nvPr/>
        </p:nvPicPr>
        <p:blipFill>
          <a:blip r:embed="rId3" cstate="print"/>
          <a:srcRect t="13039" r="5426"/>
          <a:stretch>
            <a:fillRect/>
          </a:stretch>
        </p:blipFill>
        <p:spPr>
          <a:xfrm>
            <a:off x="-17375" y="-1"/>
            <a:ext cx="9161375" cy="6858001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5435079" y="0"/>
            <a:ext cx="3708921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POVRCHOVÉ </a:t>
            </a:r>
          </a:p>
          <a:p>
            <a:r>
              <a:rPr lang="sk-SK" sz="2400" b="1" dirty="0" smtClean="0"/>
              <a:t>CELKY JUŽNEJ EURÓPY:</a:t>
            </a:r>
          </a:p>
          <a:p>
            <a:r>
              <a:rPr lang="sk-SK" sz="2400" b="1" dirty="0" smtClean="0"/>
              <a:t>1 – 		pohorie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2 -		pohorie</a:t>
            </a:r>
          </a:p>
          <a:p>
            <a:r>
              <a:rPr lang="sk-SK" sz="2400" b="1" dirty="0" smtClean="0"/>
              <a:t>3 -		pohorie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4 – 		pohorie</a:t>
            </a:r>
          </a:p>
          <a:p>
            <a:r>
              <a:rPr lang="sk-SK" sz="2400" b="1" dirty="0" smtClean="0"/>
              <a:t>5 -		pohorie</a:t>
            </a:r>
          </a:p>
          <a:p>
            <a:r>
              <a:rPr lang="sk-SK" sz="2400" b="1" dirty="0" smtClean="0"/>
              <a:t>6 - 		vrch</a:t>
            </a:r>
          </a:p>
          <a:p>
            <a:r>
              <a:rPr lang="sk-SK" sz="2400" b="1" dirty="0" smtClean="0"/>
              <a:t>7 - 		nížina</a:t>
            </a:r>
            <a:endParaRPr lang="sk-SK" sz="2400" b="1" dirty="0" smtClean="0">
              <a:solidFill>
                <a:srgbClr val="FF0000"/>
              </a:solidFill>
            </a:endParaRPr>
          </a:p>
        </p:txBody>
      </p:sp>
      <p:sp>
        <p:nvSpPr>
          <p:cNvPr id="15" name="Elipsa 14"/>
          <p:cNvSpPr/>
          <p:nvPr/>
        </p:nvSpPr>
        <p:spPr>
          <a:xfrm rot="1860961">
            <a:off x="1335596" y="4735084"/>
            <a:ext cx="1257644" cy="36431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Elipsa 16"/>
          <p:cNvSpPr/>
          <p:nvPr/>
        </p:nvSpPr>
        <p:spPr>
          <a:xfrm rot="21301490">
            <a:off x="3107197" y="4441911"/>
            <a:ext cx="818947" cy="3649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ovéPole 19"/>
          <p:cNvSpPr txBox="1"/>
          <p:nvPr/>
        </p:nvSpPr>
        <p:spPr>
          <a:xfrm>
            <a:off x="1763688" y="465313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3635896" y="48691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1043608" y="56612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3059832" y="407707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5435079" y="0"/>
            <a:ext cx="3708921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POVRCHOVÉ </a:t>
            </a:r>
          </a:p>
          <a:p>
            <a:r>
              <a:rPr lang="sk-SK" sz="2400" b="1" dirty="0" smtClean="0"/>
              <a:t>CELKY JUŽNEJ EURÓPY:</a:t>
            </a:r>
          </a:p>
          <a:p>
            <a:r>
              <a:rPr lang="sk-SK" sz="2400" b="1" dirty="0" smtClean="0"/>
              <a:t>1 </a:t>
            </a:r>
            <a:r>
              <a:rPr lang="sk-SK" sz="2400" b="1" dirty="0" smtClean="0"/>
              <a:t>–________</a:t>
            </a:r>
            <a:endParaRPr lang="sk-SK" sz="2400" b="1" dirty="0" smtClean="0"/>
          </a:p>
          <a:p>
            <a:r>
              <a:rPr lang="sk-SK" sz="2400" b="1" dirty="0" smtClean="0"/>
              <a:t>2 </a:t>
            </a:r>
            <a:r>
              <a:rPr lang="sk-SK" sz="2400" b="1" dirty="0" smtClean="0"/>
              <a:t>–__________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3 </a:t>
            </a:r>
            <a:r>
              <a:rPr lang="sk-SK" sz="2400" b="1" dirty="0" smtClean="0"/>
              <a:t>–__________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4 </a:t>
            </a:r>
            <a:r>
              <a:rPr lang="sk-SK" sz="2400" b="1" dirty="0" smtClean="0"/>
              <a:t>–____________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5 </a:t>
            </a:r>
            <a:r>
              <a:rPr lang="sk-SK" sz="2400" b="1" dirty="0" smtClean="0"/>
              <a:t>–___________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6 </a:t>
            </a:r>
            <a:r>
              <a:rPr lang="sk-SK" sz="2400" b="1" dirty="0" smtClean="0"/>
              <a:t>-____________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7 </a:t>
            </a:r>
            <a:r>
              <a:rPr lang="sk-SK" sz="2400" b="1" dirty="0" smtClean="0"/>
              <a:t>-___________</a:t>
            </a:r>
            <a:endParaRPr lang="sk-SK" sz="2400" b="1" dirty="0" smtClean="0">
              <a:solidFill>
                <a:srgbClr val="FF0000"/>
              </a:solidFill>
            </a:endParaRPr>
          </a:p>
        </p:txBody>
      </p:sp>
      <p:sp>
        <p:nvSpPr>
          <p:cNvPr id="25" name="Rovnoramenný trojúhelník 24"/>
          <p:cNvSpPr/>
          <p:nvPr/>
        </p:nvSpPr>
        <p:spPr>
          <a:xfrm>
            <a:off x="2843808" y="4293096"/>
            <a:ext cx="144016" cy="28803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Elipsa 25"/>
          <p:cNvSpPr/>
          <p:nvPr/>
        </p:nvSpPr>
        <p:spPr>
          <a:xfrm>
            <a:off x="971600" y="5733256"/>
            <a:ext cx="504056" cy="288032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TextovéPole 26"/>
          <p:cNvSpPr txBox="1"/>
          <p:nvPr/>
        </p:nvSpPr>
        <p:spPr>
          <a:xfrm>
            <a:off x="4860032" y="53732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18" name="Elipsa 17"/>
          <p:cNvSpPr/>
          <p:nvPr/>
        </p:nvSpPr>
        <p:spPr>
          <a:xfrm rot="2699726">
            <a:off x="3339267" y="5053425"/>
            <a:ext cx="1257644" cy="32881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Elipsa 21"/>
          <p:cNvSpPr/>
          <p:nvPr/>
        </p:nvSpPr>
        <p:spPr>
          <a:xfrm rot="19688961">
            <a:off x="2609376" y="4183436"/>
            <a:ext cx="1257644" cy="3206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Elipsa 27"/>
          <p:cNvSpPr/>
          <p:nvPr/>
        </p:nvSpPr>
        <p:spPr>
          <a:xfrm rot="3536391">
            <a:off x="4706292" y="5452724"/>
            <a:ext cx="876959" cy="36431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TextovéPole 28"/>
          <p:cNvSpPr txBox="1"/>
          <p:nvPr/>
        </p:nvSpPr>
        <p:spPr>
          <a:xfrm>
            <a:off x="3419872" y="4365104"/>
            <a:ext cx="360040" cy="47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2555776" y="41490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6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b="1" u="sng" dirty="0" smtClean="0"/>
              <a:t>ÚLOHA 2:</a:t>
            </a:r>
            <a:r>
              <a:rPr lang="sk-SK" b="1" dirty="0" smtClean="0"/>
              <a:t> Nájdi ostrovy podľa geografických súradníc! </a:t>
            </a:r>
            <a:endParaRPr lang="sk-SK" b="1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179512" y="1196752"/>
          <a:ext cx="87849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</a:t>
                      </a:r>
                    </a:p>
                    <a:p>
                      <a:r>
                        <a:rPr lang="sk-SK" dirty="0" smtClean="0"/>
                        <a:t>ŠÍRKA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DĹŽKA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NÁZOV OSTROVA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ŠTÁT, KTORÉMU OSTROV PATRÍ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PATRÍ OSTROV</a:t>
                      </a:r>
                      <a:r>
                        <a:rPr lang="sk-SK" baseline="0" dirty="0" smtClean="0"/>
                        <a:t> ŠTÁTU JUŽNEJ EURÓPY ?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30⁰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28⁰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29⁰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17⁰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42⁰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43⁰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33⁰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Zástupný symbol pro obsah 3"/>
          <p:cNvGraphicFramePr>
            <a:graphicFrameLocks/>
          </p:cNvGraphicFramePr>
          <p:nvPr/>
        </p:nvGraphicFramePr>
        <p:xfrm>
          <a:off x="179512" y="1196752"/>
          <a:ext cx="87849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</a:t>
                      </a:r>
                    </a:p>
                    <a:p>
                      <a:r>
                        <a:rPr lang="sk-SK" dirty="0" smtClean="0"/>
                        <a:t>ŠÍRKA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DĹŽKA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NÁZOV OSTROVA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ŠTÁT, KTORÉMU OSTROV PATRÍ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PATRÍ OSTROV</a:t>
                      </a:r>
                      <a:r>
                        <a:rPr lang="sk-SK" baseline="0" dirty="0" smtClean="0"/>
                        <a:t> ŠTÁTU JUŽNEJ EURÓPY ?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30⁰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28⁰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29⁰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17⁰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42⁰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43⁰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33⁰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395</Words>
  <Application>Microsoft Office PowerPoint</Application>
  <PresentationFormat>Prezentácia na obrazovke (4:3)</PresentationFormat>
  <Paragraphs>129</Paragraphs>
  <Slides>5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Motiv sady Office</vt:lpstr>
      <vt:lpstr>JUŽNÁ EURÓPA</vt:lpstr>
      <vt:lpstr>Snímka 2</vt:lpstr>
      <vt:lpstr>Južná Európa (J.E.)</vt:lpstr>
      <vt:lpstr>Snímka 4</vt:lpstr>
      <vt:lpstr>ÚLOHA 2: Nájdi ostrovy podľa geografických súradníc!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Dánsko                                                         Island</dc:title>
  <dc:creator>tatino</dc:creator>
  <cp:lastModifiedBy>hp</cp:lastModifiedBy>
  <cp:revision>316</cp:revision>
  <dcterms:created xsi:type="dcterms:W3CDTF">2012-02-28T15:08:48Z</dcterms:created>
  <dcterms:modified xsi:type="dcterms:W3CDTF">2021-02-08T12:40:05Z</dcterms:modified>
</cp:coreProperties>
</file>