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4.10.2016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4.10.2016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4.10.2016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4.10.2016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4.10.2016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4.10.2016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4.10.2016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4.10.2016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4.10.2016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52800" y="609600"/>
            <a:ext cx="5105400" cy="218236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5400" dirty="0" smtClean="0"/>
              <a:t>TYPY KRAJÍN NA ZEMI</a:t>
            </a:r>
            <a:endParaRPr lang="sk-SK" sz="5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typy krajín na zem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819400"/>
            <a:ext cx="6096000" cy="4051698"/>
          </a:xfrm>
          <a:prstGeom prst="rect">
            <a:avLst/>
          </a:prstGeom>
          <a:noFill/>
        </p:spPr>
      </p:pic>
      <p:pic>
        <p:nvPicPr>
          <p:cNvPr id="6" name="Picture 4" descr="Výsledok vyhľadávania obrázkov pre dopyt typy krajín na zemi"/>
          <p:cNvPicPr>
            <a:picLocks noChangeAspect="1" noChangeArrowheads="1"/>
          </p:cNvPicPr>
          <p:nvPr/>
        </p:nvPicPr>
        <p:blipFill>
          <a:blip r:embed="rId3"/>
          <a:srcRect l="56667" t="11852" r="23333" b="14074"/>
          <a:stretch>
            <a:fillRect/>
          </a:stretch>
        </p:blipFill>
        <p:spPr bwMode="auto">
          <a:xfrm>
            <a:off x="0" y="685800"/>
            <a:ext cx="2667000" cy="555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0104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Smerom od rovníka k pólom: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typy krajín na zem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199"/>
            <a:ext cx="8534400" cy="5216561"/>
          </a:xfrm>
          <a:prstGeom prst="rect">
            <a:avLst/>
          </a:prstGeom>
          <a:noFill/>
        </p:spPr>
      </p:pic>
      <p:cxnSp>
        <p:nvCxnSpPr>
          <p:cNvPr id="6" name="Rovná spojnica 5"/>
          <p:cNvCxnSpPr/>
          <p:nvPr/>
        </p:nvCxnSpPr>
        <p:spPr>
          <a:xfrm>
            <a:off x="152400" y="4267200"/>
            <a:ext cx="8763000" cy="1588"/>
          </a:xfrm>
          <a:prstGeom prst="line">
            <a:avLst/>
          </a:prstGeom>
          <a:ln w="730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7724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STEPI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step kraji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99"/>
            <a:ext cx="8153400" cy="5685183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33400" y="1676400"/>
            <a:ext cx="257314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/>
              <a:t>Výskyt: ???</a:t>
            </a:r>
            <a:endParaRPr lang="sk-SK" sz="4000" dirty="0"/>
          </a:p>
        </p:txBody>
      </p:sp>
      <p:pic>
        <p:nvPicPr>
          <p:cNvPr id="28676" name="Picture 4" descr="Výsledok vyhľadávania obrázkov pre dopyt podrobna mapa sve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9144000" cy="5894964"/>
          </a:xfrm>
          <a:prstGeom prst="rect">
            <a:avLst/>
          </a:prstGeom>
          <a:noFill/>
        </p:spPr>
      </p:pic>
      <p:sp>
        <p:nvSpPr>
          <p:cNvPr id="7" name="Šípka doprava 6"/>
          <p:cNvSpPr/>
          <p:nvPr/>
        </p:nvSpPr>
        <p:spPr>
          <a:xfrm>
            <a:off x="0" y="2057400"/>
            <a:ext cx="20574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prérie</a:t>
            </a:r>
            <a:endParaRPr lang="sk-SK" sz="2400" b="1" dirty="0"/>
          </a:p>
        </p:txBody>
      </p:sp>
      <p:sp>
        <p:nvSpPr>
          <p:cNvPr id="8" name="Šípka doprava 7"/>
          <p:cNvSpPr/>
          <p:nvPr/>
        </p:nvSpPr>
        <p:spPr>
          <a:xfrm>
            <a:off x="838200" y="3810000"/>
            <a:ext cx="20574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pampy</a:t>
            </a:r>
            <a:endParaRPr lang="sk-SK" sz="2400" b="1" dirty="0"/>
          </a:p>
        </p:txBody>
      </p:sp>
      <p:sp>
        <p:nvSpPr>
          <p:cNvPr id="9" name="Šípka doprava 8"/>
          <p:cNvSpPr/>
          <p:nvPr/>
        </p:nvSpPr>
        <p:spPr>
          <a:xfrm>
            <a:off x="2590800" y="1828800"/>
            <a:ext cx="20574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/>
              <a:t>puszty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step krajina"/>
          <p:cNvPicPr>
            <a:picLocks noChangeAspect="1" noChangeArrowheads="1"/>
          </p:cNvPicPr>
          <p:nvPr/>
        </p:nvPicPr>
        <p:blipFill>
          <a:blip r:embed="rId2"/>
          <a:srcRect l="12666" t="9302" r="7333" b="18140"/>
          <a:stretch>
            <a:fillRect/>
          </a:stretch>
        </p:blipFill>
        <p:spPr bwMode="auto">
          <a:xfrm>
            <a:off x="0" y="0"/>
            <a:ext cx="9144000" cy="2971800"/>
          </a:xfrm>
          <a:prstGeom prst="rect">
            <a:avLst/>
          </a:prstGeom>
          <a:noFill/>
        </p:spPr>
      </p:pic>
      <p:pic>
        <p:nvPicPr>
          <p:cNvPr id="29700" name="Picture 4" descr="Výsledok vyhľadávania obrázkov pre dopyt step krajin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048000"/>
            <a:ext cx="5715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3352800" cy="64764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2800" dirty="0"/>
              <a:t>Živočíšstvo: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596901"/>
            <a:ext cx="6084094" cy="5444463"/>
          </a:xfrm>
        </p:spPr>
        <p:txBody>
          <a:bodyPr/>
          <a:lstStyle/>
          <a:p>
            <a:pPr>
              <a:buNone/>
            </a:pPr>
            <a:r>
              <a:rPr lang="sk-SK" sz="2400" dirty="0" smtClean="0"/>
              <a:t>hady</a:t>
            </a:r>
            <a:r>
              <a:rPr lang="sk-SK" sz="2400" dirty="0"/>
              <a:t>, hlodavce, prepelice, zajace, </a:t>
            </a:r>
            <a:r>
              <a:rPr lang="sk-SK" sz="2400" dirty="0" smtClean="0"/>
              <a:t>bizóny</a:t>
            </a:r>
          </a:p>
          <a:p>
            <a:pPr>
              <a:buNone/>
            </a:pPr>
            <a:r>
              <a:rPr lang="sk-SK" sz="2400" dirty="0" smtClean="0"/>
              <a:t>( </a:t>
            </a:r>
            <a:r>
              <a:rPr lang="sk-SK" sz="2400" dirty="0"/>
              <a:t>v minulosti v Amerike)</a:t>
            </a:r>
            <a:br>
              <a:rPr lang="sk-SK" sz="2400" dirty="0"/>
            </a:br>
            <a:endParaRPr lang="sk-SK" sz="2400" dirty="0"/>
          </a:p>
          <a:p>
            <a:endParaRPr lang="sk-SK" dirty="0"/>
          </a:p>
        </p:txBody>
      </p:sp>
      <p:pic>
        <p:nvPicPr>
          <p:cNvPr id="3074" name="Picture 2" descr="http://files.geografiapreziakov.webnode.sk/200000156-114be12458/b4028a6bfa_64207029_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3254764"/>
            <a:ext cx="4048125" cy="36032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indiani.cz/clanky/upload/clanky-fauna/bizon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094" y="599215"/>
            <a:ext cx="3059906" cy="27199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media0.webgarden.name/images/media0:4bd42af330e78.jpg/195857646a_3017499_o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739" y="3953068"/>
            <a:ext cx="2857500" cy="2924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spznz.sk/zdroj/zajac_poln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36" y="1168457"/>
            <a:ext cx="3382566" cy="30067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animalsholding.cz/zvirata/e.obsolet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" y="1591513"/>
            <a:ext cx="2483644" cy="21606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infovek.sk/%7Eriljakova/obrazky_vtaky/predix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6687"/>
            <a:ext cx="2571750" cy="2838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040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239000" cy="62484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Lesy mierneho pásma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lesy mierneho pás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953" y="1066800"/>
            <a:ext cx="8309710" cy="5410200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304800" y="990600"/>
            <a:ext cx="3962400" cy="21336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Listnaté </a:t>
            </a:r>
            <a:endParaRPr lang="sk-SK" sz="4800" dirty="0"/>
          </a:p>
        </p:txBody>
      </p:sp>
      <p:sp>
        <p:nvSpPr>
          <p:cNvPr id="6" name="Šípka doprava 5"/>
          <p:cNvSpPr/>
          <p:nvPr/>
        </p:nvSpPr>
        <p:spPr>
          <a:xfrm>
            <a:off x="990600" y="2590800"/>
            <a:ext cx="3962400" cy="21336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Zmiešané  </a:t>
            </a:r>
            <a:endParaRPr lang="sk-SK" sz="4800" dirty="0"/>
          </a:p>
        </p:txBody>
      </p:sp>
      <p:sp>
        <p:nvSpPr>
          <p:cNvPr id="7" name="Šípka doprava 6"/>
          <p:cNvSpPr/>
          <p:nvPr/>
        </p:nvSpPr>
        <p:spPr>
          <a:xfrm>
            <a:off x="2133600" y="4191000"/>
            <a:ext cx="3962400" cy="21336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Ihličnaté  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47501" cy="800100"/>
          </a:xfrm>
        </p:spPr>
        <p:txBody>
          <a:bodyPr/>
          <a:lstStyle/>
          <a:p>
            <a:r>
              <a:rPr lang="sk-SK" b="1" dirty="0"/>
              <a:t>Živočíšstvo </a:t>
            </a:r>
            <a:r>
              <a:rPr lang="sk-SK" b="1" dirty="0" smtClean="0"/>
              <a:t>lesov: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762000"/>
            <a:ext cx="4591050" cy="5241263"/>
          </a:xfrm>
        </p:spPr>
        <p:txBody>
          <a:bodyPr/>
          <a:lstStyle/>
          <a:p>
            <a:r>
              <a:rPr lang="sk-SK" sz="2400" dirty="0" smtClean="0"/>
              <a:t>srny</a:t>
            </a:r>
            <a:r>
              <a:rPr lang="sk-SK" sz="2400" dirty="0"/>
              <a:t>, jelene, diviaky, vlk, medveď, líška, .....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pic>
        <p:nvPicPr>
          <p:cNvPr id="8196" name="Picture 4" descr="http://files.psy89.webnode.sk/200000001-c55f3c755f/-obrazky.4e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762000"/>
            <a:ext cx="3933428" cy="3937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data:image/jpeg;base64,/9j/4AAQSkZJRgABAQAAAQABAAD/2wCEAAkGBxQSEhQUEhMUFBUVFBUXFxQYGBUUFxYXFRYYFxcWFxUYHCggGB0lHBUUITEiJSkrLi4uGCIzODMsNygtLisBCgoKDg0OGxAQGywkICYsLC8vLCwsLCwsLCwsLCwsLCwsLCwsLCwsLCwsLCwsLCwsLCwsLCwsLCwsLCwsLCwsLP/AABEIAMYA/gMBIgACEQEDEQH/xAAcAAABBAMBAAAAAAAAAAAAAAAFAAMEBgECBwj/xAA+EAABAwIDBQYEBQQBAwUBAAABAgMRACEEEjEFE0FRYQYUInGBkQcyocEjQrHR8FJy4fFiM4KyFZKiwuIk/8QAGQEAAwEBAQAAAAAAAAAAAAAAAQIDBAAF/8QAKBEAAgICAgEDBAIDAAAAAAAAAAECEQMhEjFBBBMiFDJR8EJhcYGx/9oADAMBAAIRAxEAPwCuNs1IbZp9tmpjLFeEz27IzeHqU3hanMYapzWEpDrBIwlZOEo+nB0lYOu4sHIrS8LUVzDVZ3cJUB7DVwbK64zUdxmjbzFQ3GadHAZxqo7jVF3GajONVVCMELaphbVFVtUwtqqomwWpumVN0TW1TKmqqiTBqm6bU3RFTNNqaqiJsHFutC3REtU4dnK3W9IhGfICbFSok5Rxjieop0IwQW61LdTyzWpapxGQC3WN3U8tVruqICDu6xu6nbqsbmiKQd3WN3U/cGJi3OkrDwAeB40TiBu63cwpASrgqYPUag9f3qXuan7OZzoW0Rc+NB5KTw8iLetBujkr0Ad3SDdTt1WN1TAOttM1Pw7FJlqiGHarxGj1rN8Nh6KYfC1rhWqN7Pw2YgU0IWTnOiMzgCdBWXcARqCKtbbYSIFZWgEQb1s+l0ZPfdlDxGFoZiMPVu2lhcpI4cKB4pqsk8dM1QnZWsQxQ91mrBiGqHPNUiRWwK41UZxmjDjVRnGaqkK2B1s0wtmi62aYWzVUhGwQpmm3MMREjUSPKiqmalP4XNh0LAH4alIVzgnOknpciqImwApj8PzX/wCKf/1Wq8JkTKvmUBlHJJ1UfsOtF2N2VaFRaRJH5SpapgjpFMIwqnXI1UpWp6mL9KZCsHbN2YXnEoBgH5lcEp4n/FP9oHkrWltoQ0ynIgesrUeZJ49KOPMjD50p1AUM3FSpgHpAMx0oCWKaL5OxZriqBRZrUs0VLFaliqkmC9zWNxRQsVjcURQVuKW5opuKxuKIDGx2UrDjKyAFgFBP5XE/KfUEg0zgMPDhbdScpzZhoUlKT4h1H1qQlmCCNRRpawtBISM6klOaBmNtJqc3x/2Wxx5f5X/Cv/8AppDbpF0gIWFaSM+WPPx6dKi4NOVYNWTZSMoWhwEJWhSfIG8//EULewhQog6gkf5oxldoWcapg/G4TKsxobjyN/8AFMbijLrYUlJ43B95/wDsaZ7vTwdoSaqR1Npup7CK0bbqWyivMcTfyJeGTRvZaoUKDsiiDCqeGnZKeyyUqHM46Be9Zdx9rCK2+6qMvBkfaypPkKBYlNEn1zUB6sc9uzVDSBD6KgPN0XeTURxupqJXkCVtVHW1RZbVMrZp1EDYIWzTKmaMKZplTFUSEbBCmKbWstpWRoQZHA+flNF1MU0vDSCCLGn42qF5UyrbBnxHmRPXW596sOGRldbsICpkQIiT9qAKaOFeEyUnQ80m3uKIbQxuVJUCBIgf9xAJ/wDbPvU5p2Ui9Du10Zn3YuM5ioRYqbs1rM2lX9QmpBw9aIKoozzdyYIOHrBw9Fzh61OHqhME93rXu9Fzh6Xd6IoI7vWO70W7vS7vROBPd6ewoymDof1oh3etHsNY8xcelJkjcWhscuMkzV/DZ4KZzTeeWmtQtpAKwzb35pLKtZKkAFJ9U/pU9hUwQY0mheDTvUPMzpiEL0/4uJV9MvvWWDf7/ZryJVv9oj4JglAJ4/pT/d6LDCxYCl3etqVIxSduy/Jbp9tFOhqnEt1jcTVyE2KkoNNpTTiRQ4nWPBVIrrQUjXUA1WajOCtNtPqbYdWiMyW1FM6SBaa5Wx2zxkmXh0Cm0QbdEg0sml2FHTnEUwpuq72L7TO4p1xp4N5kIzApCk/mAIIJjjwq3FumUTuQOU1TSmaJFqtC1T8QcgaWKbUxRQs1qpmmoFglTFaFiixYrQsUyQrZXNr7L3rZT+YXSeo4eulUzEJOSL2PH6j6/WuqFiqD2ywe6dt8rgzacZGYe4B9aWa8jQl4DezMP+C3/YPrUnu9P7CRmYR0BHsSKnd3qsekSl2wQcPWO70TbTJUOKSB7gEVv3eihWCO70u70W7vS7vTABHd6Xd6Ld3pd3rgAju9Lu1FGmZE6/7rYsRQTtWFqnRU8ZhN0EgEwpCVe8yPIEUO7LNZ3nlDQW9Sf8Gp+2Md/wDzoVbN+K3zslZI9QFAUX7L7GLLAzDxr8Suk6J9B96zYVbs1ZnURd3pd3ov3el3etZjLSG62DdSg1Wd3UeJayMG62CKkbus7uhxOsj5abfdSgZlqCRzJAHualhM2Ea/7oBtzaeGweVOIVv1uuSApIUE8oSZCEj3oNUGwZ8SMStGCWENuHewCsJUUIRMqUpQ0ECPWuILchXhJgak246muqdoPic9mLbDURImQsGxMTEaCYqku7QYeSvfM5HF3S61lAkTOZsCNYkiDaoycWxtlk+HJSMUFEiVtqbtoTAUCPMJV9K6iWq8/wCExamAlQJBChlvoU3BB1nT616B2ZjEvstup0WkHyPEe80cF00w5PyhstVjdVNCJpbqtFErIBarBZohuqxuqNHWDtzWCzRHc1jc0aBYN3FVP4hYCWUOaFCo0mQqJ8oyj61fdzQ/b+yt+w4gfMRKf7hp+3rSzTa0GEqlsqvYp8KSUHWcw9hIH0PvVo7rXJ9kbRVh3PFKFJUdRoQbpNdc2JtRrEoltQJGqeI9OVJjl/Erkj/IB5CnHFHBxhKh5oUR+h+lFO70E7XBeDxDGKEqbU4Q4DfJIjwngCM1uYq2pQFAKSQQQCCNCDcGqRfhkprpoGbiluKKbiluKcmC+70xjG8qDzNhwubf59KNnD1V8ZiN/j0YZF0sjO75kWSfQj1V0pZuloaCt7CLOFhIA5VC224GmlE8QQPXWjmMcQ0nMsgD6nyFcw7WbbL6yBOWcqEj8yjoI40mSSiuK7KY4OT5PoI9ktkpxCQ84JyPvKSDoVKyAE+WX3q47il2Y2N3fDNtn5ozL/uVcj009KKbinxx4xJ5JcpAvcVju9FdxWNxTihjd0t3UrLSyUKDYHw21WVvOMJWN63GZFwdAbTZUSJjSnMfiUoAGYBS1BKACmSTyB5AE+Qrj3bolvH4oEEFLgcCgSDlWkEKSRcEfajnZ3bDuKs68yh1pOQOrIQA2u++KPzuH5ToBlkm9Q5vot7flHQWALNF2SRckjOs8YA0HlQ3a3YXC4gpUvPmAgqCjmUn+kqMmKIbGwmHYQMr6FkSVOKUgqVOsq4Dp0oH2r+JDGEMNpDxtJCoBngmJk/SmbVfIVJt6Kft/sIwjvKm3Hmw0BlC7IKjeErV83K0m5qm4jZLyAndtrdTbxZT4ZUqJE9De1jw0qxbZ7QPYhwO4iBAzJaF0Mg8OqzxUfIV17s1s4DCMpWElWQKVpZS/GRPQmPSocObpdFJfFb7POKtluqIIQOpBnziDPCui/DHbamiMI8laQtR3ZI0VF0zxB4eVdExnZDDKLiww3nWD4pWkgxqk3yHqBXLdrod2a9OdtSx4gQoqUOUpKQOd4qcvcxNN00GPGao60lNPtt1RuxXxAbcbWcY4ELChkGUnMki6gUiCJ9RXRGVJUlKkkFKgCkjQgiQRWyElLohJNEbdUt1UvJSyVShLIm6rG6qZkpZK44h7qsbqpu7pbuicc17c9hy4VYjDJzKN3Gf64/Ojkr9a53gFLZXmZcLakkykyhSTyP+Yr0du6458ZcIrvjJTaWNRYkhapnnaNahlgkrNGLI7olM9q9+ypjHNnKtMb1A0PA8jBjQ0Q+G22cwVhHDKmpLZ/qQDcX5a+R6VzTZb6kK8bxQngsIU4Af+YQcwHVIVrpRbFYjE4LEMvuhMwFNvtkLbeRFyldgqx0IB0tUlKS2UlGLVHcQzWd1VU2X8TcAttBed3DhSCUKStQ5SlSAQROkwaJ4rtzs5tOY4ts+HMEplSyDyQBM204ca1WmZeLXgl7ZxacOw48rRtBMcz+VPqYFcu2F2iGGbefXBefXMnlJuB1VPTwimu2fbY7QWhjDpUGypISmZW6okQITImYAAJi/OqhiivMreQkJOUJHikpsRa1tJ05VnySbejTigkthvG9rXHlGEjxECVXmTYXGnpFdB7IdiFMr3+Lyqe/KgXQ11nir6CuabA2cl7EYdi+dxxM6mEg5iTy8KTXo0t0cMF2Lnm0qRB3NLc1O3VLd1pMpA3NLc1O3VZ3VcEyBTqBWiadrgFG+JXY8YpHeGiU4hpMWEh1uboUOkkgjS9jXLENoQ8N8QlCNTCiTxAGQZj7V6MrjnbXZLYxjoSkBEglIsJKQTp1OlZfUR8mv00/AJxjraiFIWAk3AGnK1rHoaQwTS/GsIK/yrPv4vbX/AFUVeFRlKbJTMgaRoLe1SMNhm2WsjzgVmBOUHxBKgRMctayJb0bL1stGwfh0p11vEYh0KZ8LgZSrMHDYpzKFsnGBM6WFdHTKbJbAHJMfpam9n4hK221MkFvKMsaQLAdIiKlpUePsK9GMUlo82Um3sUk9KoHxF7FoxCS8nKhYMqUZAIAiCRMcLwdKvjzih8qZvziBzqo7R7ZNNOrYfStBCQJVlKVSYCpEyImZHCkyca+R0E70cPxaUJBbQohQPIHSxjh1mr92J7cqw+VtYzswJIJJb65bmOnrQ3tl2fUzDrRaW2pZiGyAM0mJAMDqCesVWBmkEDLeMsSfcnQxWP5QdmlpSR6Owe1mnUhSFgpVYHhPKakOYlKYzGJ9R7iuLdmdshKHGFlSW3EHWYbXHzE/lHUW0q7dkcWS0G3kqbWiEq1UhYiziSeB5g1qx5uSISxUXRl9C/lUlXkQadAoYcK06IPijRQOVaf7Vi49DU9gFIgkqjidfWNasmSaHwazTW/TzH6U5NOKZFU34pdnFYvChTIO+YOdMaqSRC0AceB80irjW1Bq1QYunZ5UxBKSlRPimFoSDmN4NtKJOYpxTe4QpXd1rCyyQIzi+dM3Sb3Iietegsf2Ywjzm8dw7al/1xBPUkanrVB+IXZJvCoGJw6BlEIWg5lQFWCgNY4etZp45RVo1wyxk6Zxp4ELUnhPA8PSaxlPAE+kE+4qdjUqzZkoypWNCBYzB/nSlu1gSLQNBaaCeh2ti2RhZQsgwReAYMQJIHDT6UUewbjyUltouJBslMkqFxokW8q32Ml1CUwgZnVHMpQkJGlxHWdK9B9ntkJwjCGkxIEqIEZlcTFCEXOTYMk1CKKV8M+xbjC+94lAQ4U5W2uKZsVK5GLAdTNdIpUq1RioqjHKTk7YqVKlTCipUqVccMpNOBdNClIoBHga5T2xTlxTvVQPukH7101WJQkgFaQeU39q5v8AEXEJ3+dMk5UiOZEyb8IKah6jcS/p9SKg/JWkqBUkG40Pv7VE2jgQ+lKwA05JAJJKgJI4DTj61o5twSQUq8ufrTWOx1gQACojzgaVlVx2jX92mdr+H2yHMJgkIcVmUSV66ZwDF/5erMDVH+GvaAPsBsq8bQAyningRPt6Vcwqt0JXGzDki1Jpm6ulc37c9gziMzuFIS9mKlJJJ3gIuk3kaW4a86v2NxYaQpasxABMAFR9EpEmqnsDajuIfD7QG5UMriFpyutqToAofMnxTfSTzss6emGNrY92N2PiMPhkJeCQoDxJCiqZ5yBFBe2vY9bid9hUBKtV4fwgLE3UggwlXTQxwro+UEQb1rurQNPtXPGmqZym07PPGEexAfAaRvTJ8HyqBEylWYieqTV37G9rN6ssqw6wpMgqaSsBEH5S0Jy6xNOfEPsutLnfMMkyCC4EA5swtvQBraAfLzql4faK4GJbxQS+JKgrwCB8ozHW50NZ1Dg9Fr5I7lhiANAT6D604MZYkmMuvlzrnGwPiMHSlvEyhaiAl1sCLm2dKrHlIq+PlDiSnPeLOIIkCLEjlVlK+iTQO2ptttoJdcyrZWoAOABQSTcSRMC2tFGdqNAApUBmgxN79DQ/Z+yGCwplKm3G1E5khISDJvIB1661B2r2Jw7iW0NlTBRYFJJOXXKc2onhNqO+0dryWPH7cbZRnWoRykSbTA5mndmbdYfTLbqT0mCPMGqB292EWsCjxKWpkp8eXMSLg5uQrmuCxTq1JGHSpZURZIJVPGIvyPrU55skZaVnLGmj00DXPfiltiFsYUfnlxfUCUpHv9qA4Hae1cCkOuIU4wSSpCvnQOcaga/eq92j7Q7/AByXlG2UBKeQ5dbmhkzXGqpj4cXzv8EFtmQc5CQOJsBJ68b1FwmLQXCkkoA+VZjLI0vN56TRzEtIcTpO8OgvdJNvOaA7M7OqU7C215ATY5RHKZOnlUYcWnZpm5Jqg2tBTmtIShap1HyEz+nvXaeyGP3+Cw7kyVNgEnWU+Ez1kVxnG4xLbJVfxtmxsYIi44H9qv8A8GMWV4IoOqHPYKE/qDT+ml8hPVRuF/gv9KlSreeeKlWDWCa442pVEdxyUmDmn+1Ue8VDx+2N2BCCq/D9qVzSGUGzdtah1Pn/ACKFbaxGJ3T25b/FAhEFPE3MnjEm9An+2rrWMbYKW3EOZYUkKC4UopFiYkQbDherupxIUMxgmIvAqa2VevBy7s/hnmnO84nMH3/w2EqBCyQQTmkQmcvtTXbh6XlGIsLcpAn7V1xxCTBMSNDynWuT/ENspxCzwIBHDgOHpUskeMaKYpWyhuWknhQ3E4gkT1n9f3p3HvEnpyoY87ApErLWEGNuuYeFsrKFpIgj7jj61d9hfEzaRCFOpZW31SG1rHSLesVRtm7JzQt7QfKjmeaunT3oqr5pBM8zwHIDhSvJwVRKe1zdyLxtz4lYyfwGENpAEqVDhJ4mAbD3qLs74sYps/jsNuiblMoVHTUVT1un+og8KkpxP9SQTziKn7+Tsp9PiqqO49lu1uHx6CWFQtPztK8LiepHEdRajijXm7C7TOHdS8yd2tJsoRIkXBGhB5V1Xsh8RkYohl9KW3jZKgfA4ek/Ken+q1Y86lp6Zjy+mcdx2i5O4gcLmuR/EvYW6c7y2EhpwhLqRwWfzR1gevnVm7dbdThC241Z1S5UCVZVNpBzZkjQ6DNE0L2vtljGYZ/M/kTkC8qcqjmEw2QYJnw6ceMU06aonC07RzdjDwrNBSB+UGAfXlp11pxzbrjRBaWUFJtlMRF7XqFmzDkE6J5GIHrTIZzG1xz41m82zbGNLRfuz/xAVMqaRmJ/EUgBOf8A5EAWVN+RnQa1YO0nawPIb7uVoIWCrOCkEDS4vrFq57g2EtCwva5/bTjUheI6x5an1pHll0ug+xDtl8V8QHgBDbWkScxk9BIt71Xn+0rm83iAhCzxbabST0nLf1quqWBaR0E3+taJWASbE+gnpag5zfkZY4LpFjxHaLFOCHHnII+UkAG17J1qp7Xs43H/AB4cJANvWpisTwEDmdfqaH49clJ6T0softQjblsaSio6RPwO0EoSpC9JkX06j6UUO3G92kFXjJCVKkyoRa88bdL1TcROYxcx/oes1Hwis9piVSegBP2AqvtJ7M/uNOgztrHKcknSLJHC2n29Kt/w7cIe3cvCWx/0VBKiUmb5rEQpWtUFxeYnWLDgeNzVm7N7RLGIZd/pUkn+0kpUPY0Ptof7k0d7wWNkBKkugxqtIv8A9yJTT285E0KO1BAMZgRIKZMg6GBqKcTtAEWStP8AclQrapHn8QmHfL2rBTJ1ioGFxgVMA+pP0mpKnf6ZPleuuwUPxPGabeQP6a3QTSWesVxxxjF9rFIfWWsOlTiCUqWuVHwyFZD+WTxmNKbxWBxuKaW+0VPMKAJQVKUtMEXQCSSAb+Ez0rpOGZYzqebbTvVwFFWdOYD0P6Xo4yBAiBP8tSpWUckigfD/AGtiCFIeO9SmBmkhaDGi0qAUBbiK1+JLOdlDqREeEgRYTI+9WPH9mnFYlD7L+7gELbyyHBwvPhIgcDpRXG4RooyvAKSsZSMtr3n/AI+dBxbVHKSTtHmfFCsbIwBecmxSg+hI+wijnbHY3dn1NIOYE+BQ4pN584qbsjC7ppSRyCfU+JX2FZpz4qvJrxwt34B7hkwJgdYmOfS9bzz9+dSXmhP0/ntUZSLTMComgbcaSRqBzrZDI/nlyFMJxAJyJ8RkXqwYPZFsxVwmPaufx7Any6K/isKDwmoQGXQkcrwffXlVvx+AAEj/AF+1VfaL3iKQEwI9TTY5KQJpxRPx+2MSSHd8okpAmYumwEaXn61B21tlDqErSjI4qd5HhSopjxZI8KiZm8EiRxp0tZm92Y8VweShp5cR61WcfZWQDS0cjxuepNaIPloyzjw2iZg1lU8udGsE0Ei+lDsI2EpHkPcA/wCaLBQj+QKjkds0Y+jYrPkDwiSfM8v5emXFcj7fy1aqc8yf09P5FR1qk6aUqQzEt9Q4kTyv53NOtOHjr73PAAVEcuQBrOn+qluQiBx9qLAjE+f6+9auXR5A/b/NaOr4Tb7+vWtlOAeHp/v9a4LZCJIiLyY9gf3FRcMIV6Ee/wDo0+4v9Y9DSaSBMe+pOv8Air9IzVbEg+8j6yB+hPtRjDL+W/5f0JP6T7UFCuPX30+00QbVAHMD/wApP6Wqc1orDTOsfD3HJUlTSz4gQUWNwdRbgLH1NXoYPr5CTH1rjPZTaO5ebckxmE/2myh7E13JIHP7TVPTu40/BD1SqVryRmwsWyJHWc1PpRYaT7U7u+tIIPStNGWxq9YynX9qypK5GkcRH3pw11HWDAGRPiQb6SIB19KhvqfLh7u63AAltbS8pvf8YGx8gfKh+codICG1KAzZGygri91IVlN9JveOtFV485AoIUbSUpyqWLSBlnXhSjkfEbebbs8HWSB4iErcbSRycCYPQ8fO1Dl9s8JiErbhzJlIW4pC0oAMiCpIOUkTrFCe0OGStF3sSN6btuZWwkZogt5dSRY9NTxqOLbS2jdoKjeTJmTpJqcslOikcV7BbOHT3g5JLZWchVqETafSKJ45RRAA/KpRPUq/YVBxeMQgZUEKXYBCR4iTw5k052mxShAAvHtWWUblZqjLVIbnMJ48KAbSxPiyg9B7Vs3tBYTcTHEXFP7E2M685vSkhI0kazypox4W2CUuWkFNhYPKhMgZuPTpPtR4YgIEKOtgBb1J4m1NFDbKcylGZiAJNzpAodtN4E5pOlhynn9KyTTbtmqDj0iTitpgyBAm1+NCW9kk+NV8xNha4MEfrSwmHk5lHjN/oKNtODJPCdOs6fegnw6HcVLsAJ/ThF7VUsSfxCTzNWfaLuQrgR4ePnQFhkKCyrgke5rdi1sw5t6JLL0pBHBSR7hX+KnIxdoNBmkwwqOCwr6GmE4ymeOxY5KDq8UNbUwXxFqCuYissOXk3i486KxAebYbYdSjxEydOg5xzNaHHokkkyf560IW4VGSax3adTHXhTrDHyI88vAQcx4kedbqfkzwtQR1KkG/uNKlsviKLxpAjlbexzeQSPankKsrhb7xQ5ZvUnDK1B4iOnD9qDWhlLY80Z/WpSHtAOf6TQ5TmWtm3wNT/JpXGxlOiy4fEwABa9vL/ddm7P8AbQLWhl4BDhTzBCrApI6kXiuFdnl7/EsNC+8ebR6FQB+k13TAdhsGlzOhL4KVSApSihB5JzCY6TFHHBxYmacZJWWZW0gFBOVUn/iSI/uFqlBzpTQw8C3Kg239uNYOFPvZArRGqjcCwHnVm67M9Jh5b4GtaOPciKC/+tNKY7wCpxGXOmEEmI4JAt61phMK5imkrdKmc0KCUZkrA5LKgDx0iu5HUVnZ+xNpsqypxlsxIztb/MkmQCuQpIix1g6WMAqvaOPRAVg0OSYK2Xk9PFkdCTx0k+tXMpppzDA8BXcTuSOYdqNmYrEhJQ0vxgFSSUJU2YjxHNB46E/eqynZOOwxRvcO+sFP4hQG3IKbCySSrjzNdx7iDrB961VgAeAnyJ+9I8SZRZTjeKxCFOJDQSHEpOdSkQtsQJTcAgkH61T+0+PUSQg2EDhJ4V6FxnZhhwkrbSokRNwojkVTQt34abOWDmwwvH53JEcQc1j1FTWB8rfQ7zrjS7OMYBRZaGdvLabkT7VMwHbAZshFjYG31rszfYPZ41wyVWiFlbgN5khRInrrFqG4r4XbKJUpWHKc0mEuOiJM+BCVWibADppTey32B5o+LOY4jH+JRUbxa1kg/eoqV5lc/p0Fdfa+HGBEFSXlgAQlTi4Ec4gn1NEB2RwM2wjRi2hI9RxPWo/StvbLL1cUtI44pSU8QVRzt7UyvaiUBWYjSw58betdqR2SwIIIwbIIP9P8mtsf2bwq0qSrB4dYN/8ApoEqFxcQdaH0m9sP1utI867TcUsFShBVBjoP8gU1sphCzkUrIkhSlrNvlQohI8yAPWrpgPhptB/MtxtnD5hIQtQtJ+QJbzZQBPsKN4b4SPQM2JaRpJS2tccwJKev7VVQklVCPJFu7OaYjDpCFhu4Ppp51VnmiDXoxHwlwwQBvXSsGc5ywbaZANJvrPWtm/hJgcqkrC3Cq5UTlymCJQBpr10qkE4kZyjLo877PwS3VZQQkcVKsBP6+XSiS9lhCCN4FKm0C2kXGo48TXanvgvhMqAh3EJIjMQtB3hgAkgoOU+VNM/CPCrBh11NlJBS6l3MQrwuElAEwIKQIEm51ppX4Fg4rs4t3dSdUyOYv/qn2y2beIH+Wiu4bM+GWCZGV5xT61TGZeTh+VCIJ+pp/F/C3AuTlStskRKVqMcZhZN/3pfkPcTguMSkSABbXrQrMEmNOVeg8X8H8CpQIXiEgapDgIVfiVJJE9CKJYr4b7MWnIcIgWF050rtA+cK1sPO/WmWlTEk7ejzUXayMb5CvRez/hxsxMFOGJA4OJUTY8Q4J96szHZ3DBOQMN5eWVJGkaRFdoFteTyW6/JtefUmnN2tB/ESpPLMkgfUXr1unYrQIUlpsKFswSkGL2kCeJ96ddwGYQQgpOqVIzA8tTRv+gXu7PMXZLHlOMwxBIIebBglJCVqCVQRceFRvXpprGAJjMbWzkhXGASawdjtSFFlkqASM27RMJ0AJFgKfd2ehVlIQRIMFINwZBuOdALa8g9jbiVnIhRdWFBKlIbVlEGFGTaAZBgkiiKxJugGbEwD9TW7OGCLJSlI6AD6AU7lP8ijQto0Co5/zyrOY05B51ieRrqOsTTwJIvaOXGf2pylSpxGKlSpVxw27HKhG09pusKBLbZaiSQpW8tFgkpjjz4dbKlQfQ0dk/ZW0E4hpLqAoJULAxPrBqSo1mlXA8mAqouHxwcUoCRlVlMgawDz60qVK3tDJaZLnhWrbJEyomefDoKVKnoRjCGHAtSlOeDRLYSkACBdSjKiZnQgX0OtPlYHvHvWaVAPZsAKaLl4jlSpVxw7WjrQUCFCQeEkfUUqVcAYa2aykylpsG18om2l9afU3yMdLUqVdQbMgVjjSpUDiBtHZy3Jy4h9qRHgLcCOICkH9anMoKUgKVmIAlURJ5xoKVKurZ1jhNag1mlROGi5/I/zTiR1P0pUqCC0Io6kUg3zJPr+1KlTULYiK1SgcBWaVCgn/9k="/>
          <p:cNvSpPr>
            <a:spLocks noChangeAspect="1" noChangeArrowheads="1"/>
          </p:cNvSpPr>
          <p:nvPr/>
        </p:nvSpPr>
        <p:spPr bwMode="auto">
          <a:xfrm>
            <a:off x="4548454" y="-218711"/>
            <a:ext cx="3931444" cy="40921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200" name="Picture 8" descr="http://www.kampolovat.sk/files/animals/10/images/source/e-zakovic-jelen-lesny-cervus-elaph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238" y="2089026"/>
            <a:ext cx="4587692" cy="4775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http://obrazky.4ever.sk/data/download/zvieratka/divozijuce/liska-15545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10700"/>
            <a:ext cx="2744807" cy="2747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3155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7476" y="88902"/>
            <a:ext cx="6447501" cy="927099"/>
          </a:xfrm>
        </p:spPr>
        <p:txBody>
          <a:bodyPr/>
          <a:lstStyle/>
          <a:p>
            <a:r>
              <a:rPr lang="sk-SK" b="1" dirty="0"/>
              <a:t>Význam lesa</a:t>
            </a:r>
            <a:r>
              <a:rPr lang="sk-SK" dirty="0"/>
              <a:t>: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9075" y="774701"/>
            <a:ext cx="3067050" cy="5266663"/>
          </a:xfrm>
        </p:spPr>
        <p:txBody>
          <a:bodyPr>
            <a:normAutofit/>
          </a:bodyPr>
          <a:lstStyle/>
          <a:p>
            <a:r>
              <a:rPr lang="sk-SK" sz="2800" dirty="0" smtClean="0"/>
              <a:t>produkujú </a:t>
            </a:r>
            <a:r>
              <a:rPr lang="sk-SK" sz="2800" dirty="0"/>
              <a:t>kyslík, </a:t>
            </a:r>
            <a:endParaRPr lang="sk-SK" sz="2800" dirty="0" smtClean="0"/>
          </a:p>
          <a:p>
            <a:r>
              <a:rPr lang="sk-SK" sz="2800" dirty="0" smtClean="0"/>
              <a:t>zadržiavajú </a:t>
            </a:r>
            <a:r>
              <a:rPr lang="sk-SK" sz="2800" dirty="0"/>
              <a:t>vodu v pôde</a:t>
            </a:r>
            <a:r>
              <a:rPr lang="sk-SK" sz="2800" dirty="0" smtClean="0"/>
              <a:t>,</a:t>
            </a:r>
          </a:p>
          <a:p>
            <a:r>
              <a:rPr lang="sk-SK" sz="2800" dirty="0" smtClean="0"/>
              <a:t> </a:t>
            </a:r>
            <a:r>
              <a:rPr lang="sk-SK" sz="2800" dirty="0"/>
              <a:t>zmierňujú teploty, </a:t>
            </a:r>
            <a:endParaRPr lang="sk-SK" sz="2800" dirty="0" smtClean="0"/>
          </a:p>
          <a:p>
            <a:r>
              <a:rPr lang="sk-SK" sz="2800" dirty="0" smtClean="0"/>
              <a:t>sú </a:t>
            </a:r>
            <a:r>
              <a:rPr lang="sk-SK" sz="2800" dirty="0"/>
              <a:t>zásobárňou dreva</a:t>
            </a:r>
            <a:r>
              <a:rPr lang="sk-SK" sz="2800" dirty="0" smtClean="0"/>
              <a:t>, </a:t>
            </a:r>
            <a:r>
              <a:rPr lang="sk-SK" sz="2800" dirty="0"/>
              <a:t>lesných plodov, miestom pre rekreáciu....</a:t>
            </a:r>
          </a:p>
          <a:p>
            <a:pPr marL="0" indent="0">
              <a:buNone/>
            </a:pPr>
            <a:endParaRPr lang="sk-SK" sz="2800" dirty="0"/>
          </a:p>
        </p:txBody>
      </p:sp>
      <p:pic>
        <p:nvPicPr>
          <p:cNvPr id="9218" name="Picture 2" descr="&amp;Ccaron;ergov-povzdych le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-558799"/>
            <a:ext cx="4962525" cy="88302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848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0" y="0"/>
            <a:ext cx="4286250" cy="120650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>
                <a:solidFill>
                  <a:srgbClr val="FFFF00"/>
                </a:solidFill>
              </a:rPr>
              <a:t>			</a:t>
            </a:r>
            <a:r>
              <a:rPr lang="sk-SK" dirty="0">
                <a:solidFill>
                  <a:srgbClr val="FFFF00"/>
                </a:solidFill>
              </a:rPr>
              <a:t/>
            </a:r>
            <a:br>
              <a:rPr lang="sk-SK" dirty="0">
                <a:solidFill>
                  <a:srgbClr val="FFFF00"/>
                </a:solidFill>
              </a:rPr>
            </a:br>
            <a:r>
              <a:rPr lang="sk-SK" dirty="0" smtClean="0">
                <a:solidFill>
                  <a:srgbClr val="FFFF00"/>
                </a:solidFill>
              </a:rPr>
              <a:t>PÚTNIKU!</a:t>
            </a:r>
            <a:br>
              <a:rPr lang="sk-SK" dirty="0" smtClean="0">
                <a:solidFill>
                  <a:srgbClr val="FFFF00"/>
                </a:solidFill>
              </a:rPr>
            </a:b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66675" y="838201"/>
            <a:ext cx="5314950" cy="601979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sk-SK" sz="2600" dirty="0"/>
              <a:t>Ktorý ideš okolo </a:t>
            </a:r>
            <a:r>
              <a:rPr lang="sk-SK" sz="2600" dirty="0" smtClean="0"/>
              <a:t>mňa,</a:t>
            </a:r>
            <a:r>
              <a:rPr lang="sk-SK" sz="2600" dirty="0"/>
              <a:t/>
            </a:r>
            <a:br>
              <a:rPr lang="sk-SK" sz="2600" dirty="0"/>
            </a:br>
            <a:r>
              <a:rPr lang="sk-SK" sz="2600" dirty="0" smtClean="0"/>
              <a:t>nezdvihni </a:t>
            </a:r>
            <a:r>
              <a:rPr lang="sk-SK" sz="2600" dirty="0"/>
              <a:t>na mňa ruku</a:t>
            </a:r>
            <a:br>
              <a:rPr lang="sk-SK" sz="2600" dirty="0"/>
            </a:br>
            <a:r>
              <a:rPr lang="sk-SK" sz="2600" dirty="0"/>
              <a:t>Lebo som:</a:t>
            </a:r>
            <a:br>
              <a:rPr lang="sk-SK" sz="2600" dirty="0"/>
            </a:br>
            <a:r>
              <a:rPr lang="sk-SK" sz="2600" dirty="0"/>
              <a:t>-teplo tvojho krbu počas zimných nocí,</a:t>
            </a:r>
            <a:br>
              <a:rPr lang="sk-SK" sz="2600" dirty="0"/>
            </a:br>
            <a:r>
              <a:rPr lang="sk-SK" sz="2600" dirty="0"/>
              <a:t>-strecha tvojho prístrešia, </a:t>
            </a:r>
            <a:endParaRPr lang="sk-SK" sz="2600" dirty="0" smtClean="0"/>
          </a:p>
          <a:p>
            <a:pPr marL="0" indent="0" algn="ctr">
              <a:buNone/>
            </a:pPr>
            <a:r>
              <a:rPr lang="sk-SK" sz="2600" dirty="0" smtClean="0"/>
              <a:t>kde </a:t>
            </a:r>
            <a:r>
              <a:rPr lang="sk-SK" sz="2600" dirty="0"/>
              <a:t>sa utiahneš pred páliacim </a:t>
            </a:r>
            <a:r>
              <a:rPr lang="sk-SK" sz="2600" dirty="0" smtClean="0"/>
              <a:t>slnkom,</a:t>
            </a:r>
            <a:r>
              <a:rPr lang="sk-SK" sz="2600" dirty="0"/>
              <a:t/>
            </a:r>
            <a:br>
              <a:rPr lang="sk-SK" sz="2600" dirty="0"/>
            </a:br>
            <a:r>
              <a:rPr lang="sk-SK" sz="2600" dirty="0"/>
              <a:t>ovocie moje uhasína tvoj smäd,</a:t>
            </a:r>
            <a:br>
              <a:rPr lang="sk-SK" sz="2600" dirty="0"/>
            </a:br>
            <a:r>
              <a:rPr lang="sk-SK" sz="2600" dirty="0" smtClean="0"/>
              <a:t>- som trám, </a:t>
            </a:r>
            <a:r>
              <a:rPr lang="sk-SK" sz="2600" dirty="0"/>
              <a:t>čo drží tvoj dom,</a:t>
            </a:r>
            <a:br>
              <a:rPr lang="sk-SK" sz="2600" dirty="0"/>
            </a:br>
            <a:r>
              <a:rPr lang="sk-SK" sz="2600" dirty="0"/>
              <a:t>-stôl na ktorom jedávaš,</a:t>
            </a:r>
            <a:br>
              <a:rPr lang="sk-SK" sz="2600" dirty="0"/>
            </a:br>
            <a:r>
              <a:rPr lang="sk-SK" sz="2600" dirty="0"/>
              <a:t>-posteľ na ktorej odpočívaš,</a:t>
            </a:r>
            <a:br>
              <a:rPr lang="sk-SK" sz="2600" dirty="0"/>
            </a:br>
            <a:r>
              <a:rPr lang="sk-SK" sz="2600" dirty="0"/>
              <a:t>-doska z ktorej staviaš stenu,</a:t>
            </a:r>
            <a:br>
              <a:rPr lang="sk-SK" sz="2600" dirty="0"/>
            </a:br>
            <a:r>
              <a:rPr lang="sk-SK" sz="2600" dirty="0"/>
              <a:t>-dvere tvojho domu,</a:t>
            </a:r>
            <a:br>
              <a:rPr lang="sk-SK" sz="2600" dirty="0"/>
            </a:br>
            <a:r>
              <a:rPr lang="sk-SK" sz="2600" dirty="0"/>
              <a:t>-drevo Tvojej kolísky </a:t>
            </a:r>
            <a:br>
              <a:rPr lang="sk-SK" sz="2600" dirty="0"/>
            </a:br>
            <a:r>
              <a:rPr lang="sk-SK" sz="2600" dirty="0"/>
              <a:t>nakoniec i tvojej rakvy.</a:t>
            </a:r>
            <a:br>
              <a:rPr lang="sk-SK" sz="2600" dirty="0"/>
            </a:br>
            <a:r>
              <a:rPr lang="sk-SK" sz="2600" dirty="0"/>
              <a:t/>
            </a:r>
            <a:br>
              <a:rPr lang="sk-SK" sz="2600" dirty="0"/>
            </a:br>
            <a:r>
              <a:rPr lang="sk-SK" sz="2600" dirty="0"/>
              <a:t>PÚTNIKU!</a:t>
            </a:r>
            <a:br>
              <a:rPr lang="sk-SK" sz="2600" dirty="0"/>
            </a:br>
            <a:r>
              <a:rPr lang="sk-SK" sz="2600" dirty="0"/>
              <a:t/>
            </a:r>
            <a:br>
              <a:rPr lang="sk-SK" sz="2600" dirty="0"/>
            </a:br>
            <a:r>
              <a:rPr lang="sk-SK" sz="2600" dirty="0"/>
              <a:t>Ktorý kráčaš okolo </a:t>
            </a:r>
            <a:r>
              <a:rPr lang="sk-SK" sz="2600" dirty="0" smtClean="0"/>
              <a:t>mňa,</a:t>
            </a:r>
            <a:r>
              <a:rPr lang="sk-SK" sz="2600" dirty="0"/>
              <a:t/>
            </a:r>
            <a:br>
              <a:rPr lang="sk-SK" sz="2600" dirty="0"/>
            </a:br>
            <a:r>
              <a:rPr lang="sk-SK" sz="2600" dirty="0" smtClean="0"/>
              <a:t>vyslyš </a:t>
            </a:r>
            <a:r>
              <a:rPr lang="sk-SK" sz="2600" dirty="0"/>
              <a:t>moju prosbu</a:t>
            </a:r>
            <a:br>
              <a:rPr lang="sk-SK" sz="2600" dirty="0"/>
            </a:br>
            <a:r>
              <a:rPr lang="sk-SK" sz="2800" dirty="0"/>
              <a:t/>
            </a:r>
            <a:br>
              <a:rPr lang="sk-SK" sz="2800" dirty="0"/>
            </a:br>
            <a:r>
              <a:rPr lang="sk-SK" sz="2800" dirty="0"/>
              <a:t>NENIČ MA!</a:t>
            </a:r>
          </a:p>
          <a:p>
            <a:pPr algn="ctr"/>
            <a:endParaRPr lang="sk-SK" dirty="0"/>
          </a:p>
        </p:txBody>
      </p:sp>
      <p:pic>
        <p:nvPicPr>
          <p:cNvPr id="11266" name="Picture 2" descr="http://img.webme.com/pic/f/felsenbuam/wald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206" y="1"/>
            <a:ext cx="3423294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6423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</TotalTime>
  <Words>87</Words>
  <PresentationFormat>Prezentácia na obrazovke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Luxusný</vt:lpstr>
      <vt:lpstr>TYPY KRAJÍN NA ZEMI</vt:lpstr>
      <vt:lpstr>Smerom od rovníka k pólom:</vt:lpstr>
      <vt:lpstr>STEPI</vt:lpstr>
      <vt:lpstr>Snímka 4</vt:lpstr>
      <vt:lpstr>Živočíšstvo: </vt:lpstr>
      <vt:lpstr>Lesy mierneho pásma</vt:lpstr>
      <vt:lpstr>Živočíšstvo lesov:</vt:lpstr>
      <vt:lpstr>Význam lesa:</vt:lpstr>
      <vt:lpstr>    PÚTNIKU!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TYPY KRAJÍN NA ZEMI</dc:title>
  <dc:creator>hp</dc:creator>
  <cp:lastModifiedBy>hp</cp:lastModifiedBy>
  <cp:revision>24</cp:revision>
  <dcterms:created xsi:type="dcterms:W3CDTF">2016-10-04T15:07:52Z</dcterms:created>
  <dcterms:modified xsi:type="dcterms:W3CDTF">2016-10-04T15:30:00Z</dcterms:modified>
</cp:coreProperties>
</file>