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19" r:id="rId3"/>
    <p:sldId id="329" r:id="rId4"/>
    <p:sldId id="331" r:id="rId5"/>
    <p:sldId id="335" r:id="rId6"/>
    <p:sldId id="338" r:id="rId7"/>
    <p:sldId id="330" r:id="rId8"/>
    <p:sldId id="332" r:id="rId9"/>
    <p:sldId id="333" r:id="rId10"/>
    <p:sldId id="340" r:id="rId11"/>
    <p:sldId id="337" r:id="rId12"/>
    <p:sldId id="336" r:id="rId13"/>
    <p:sldId id="3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52421" autoAdjust="0"/>
  </p:normalViewPr>
  <p:slideViewPr>
    <p:cSldViewPr snapToGrid="0">
      <p:cViewPr varScale="1">
        <p:scale>
          <a:sx n="59" d="100"/>
          <a:sy n="59" d="100"/>
        </p:scale>
        <p:origin x="1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F10A-5931-4764-8DBC-6DAF1DE254E0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B345-28BB-48C9-AB0F-C6B14F78520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095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B345-28BB-48C9-AB0F-C6B14F785208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21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EB345-28BB-48C9-AB0F-C6B14F785208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105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6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92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45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40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32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60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88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2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86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5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6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7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8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3DDF6-081C-4B5D-BBB8-A843C1AD0665}" type="datetimeFigureOut">
              <a:rPr lang="sk-SK" smtClean="0"/>
              <a:pPr/>
              <a:t>27.05.2022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Ww0LZrShI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I7O0CTJw1l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PV688-_9-I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youtube.com/watch?v=FnV_ezpSMI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Q3sSYuRsw" TargetMode="External"/><Relationship Id="rId2" Type="http://schemas.openxmlformats.org/officeDocument/2006/relationships/hyperlink" Target="https://www.youtube.com/watch?v=yj5eeS6i-4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XF7iuQMWkk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B-utRJi_Q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ug5jx3ej-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481" y="245408"/>
            <a:ext cx="10898659" cy="2949325"/>
          </a:xfrm>
        </p:spPr>
        <p:txBody>
          <a:bodyPr/>
          <a:lstStyle/>
          <a:p>
            <a:pPr algn="ctr"/>
            <a:r>
              <a:rPr lang="sk-SK" dirty="0" smtClean="0"/>
              <a:t>VII. ČSR ZA ŽELEZNOU OPONOU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548" y="4250303"/>
            <a:ext cx="8262357" cy="2484566"/>
          </a:xfrm>
        </p:spPr>
        <p:txBody>
          <a:bodyPr>
            <a:normAutofit/>
          </a:bodyPr>
          <a:lstStyle/>
          <a:p>
            <a:r>
              <a:rPr lang="sk-SK" sz="3600" b="1" dirty="0" smtClean="0"/>
              <a:t>VII. SLOVENSKÁ </a:t>
            </a:r>
            <a:r>
              <a:rPr lang="sk-SK" sz="3600" b="1" smtClean="0"/>
              <a:t>KULTÚRA </a:t>
            </a:r>
          </a:p>
          <a:p>
            <a:r>
              <a:rPr lang="sk-SK" sz="3600" b="1" smtClean="0"/>
              <a:t>V </a:t>
            </a:r>
            <a:r>
              <a:rPr lang="sk-SK" sz="3600" b="1" dirty="0" smtClean="0"/>
              <a:t>PODMIENKACH TOTALITY</a:t>
            </a:r>
            <a:endParaRPr lang="sk-SK" sz="3600" b="1" dirty="0"/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Kultúra pre všetkých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19" y="1904476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1956 prvé vysielanie televízneho štúdia Bratislava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5122" name="Picture 2" descr="Televízia na Slovensku oslavuje 60. narodeniny - Televízia Člán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80" y="2269198"/>
            <a:ext cx="6667500" cy="37528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2589376" y="6127335"/>
            <a:ext cx="941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hlinkClick r:id="rId3"/>
              </a:rPr>
              <a:t>https://www.youtube.com/watch?v=VoWw0LZrShI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2296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Šport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19" y="1904476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československé spartakiády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2803021" y="5853869"/>
            <a:ext cx="871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hlinkClick r:id="rId2"/>
              </a:rPr>
              <a:t>https://www.youtube.com/watch?v=I7O0CTJw1l4</a:t>
            </a:r>
            <a:endParaRPr lang="sk-SK" sz="3200" dirty="0"/>
          </a:p>
        </p:txBody>
      </p:sp>
      <p:pic>
        <p:nvPicPr>
          <p:cNvPr id="7170" name="Picture 2" descr="Spartakiády obdivoval svet. Doma padli do nemilosti - Ostatné športy -  Šport - Pravda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2238998"/>
            <a:ext cx="7858125" cy="34445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Šport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19" y="1904476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krasokorčuliar Ondrej </a:t>
            </a:r>
            <a:r>
              <a:rPr lang="sk-SK" sz="3200" dirty="0" err="1" smtClean="0"/>
              <a:t>Nepela</a:t>
            </a:r>
            <a:r>
              <a:rPr lang="sk-SK" sz="3200" dirty="0" smtClean="0"/>
              <a:t>, niekoľkonásobný majster sveta a olympijský víťaz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8194" name="Picture 2" descr="Zomrel na AIDS. Orientácia Ondreja Nepelu bola u nás úspešne tabuizovan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23" y="2452643"/>
            <a:ext cx="8484821" cy="36063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2709016" y="6188759"/>
            <a:ext cx="859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hlinkClick r:id="rId3"/>
              </a:rPr>
              <a:t>https://www.youtube.com/watch?v=DPV688-_9-I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08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Šport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19" y="1904476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futbalové mužstvo Československa získalo na MS v Čile r. 1962 strieborné medaily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4" name="BlokTextu 3"/>
          <p:cNvSpPr txBox="1"/>
          <p:nvPr/>
        </p:nvSpPr>
        <p:spPr>
          <a:xfrm>
            <a:off x="2760292" y="6093151"/>
            <a:ext cx="8759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hlinkClick r:id="rId2"/>
              </a:rPr>
              <a:t>https://www.youtube.com/watch?v=FnV_ezpSMI0</a:t>
            </a:r>
            <a:endParaRPr lang="sk-SK" sz="3200" dirty="0"/>
          </a:p>
        </p:txBody>
      </p:sp>
      <p:pic>
        <p:nvPicPr>
          <p:cNvPr id="9218" name="Picture 2" descr="Striebro futbalistov v Čile má 50 rokov, zastavila ich len Brazília |  Sportnet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76" y="2459698"/>
            <a:ext cx="4667250" cy="33718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244"/>
            <a:ext cx="10018713" cy="851452"/>
          </a:xfrm>
        </p:spPr>
        <p:txBody>
          <a:bodyPr>
            <a:normAutofit/>
          </a:bodyPr>
          <a:lstStyle/>
          <a:p>
            <a:r>
              <a:rPr lang="sk-SK" b="1" dirty="0" smtClean="0"/>
              <a:t>Kultúra pod dohľadom komunistickej moci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45" y="2835968"/>
            <a:ext cx="10482386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vylúčenie nepohodlných osobností</a:t>
            </a:r>
          </a:p>
          <a:p>
            <a:pPr algn="just"/>
            <a:r>
              <a:rPr lang="sk-SK" sz="3200" dirty="0" smtClean="0"/>
              <a:t>„ochrana“ pred prenikaním moderných vedeckých a umeleckých tendencií</a:t>
            </a:r>
          </a:p>
          <a:p>
            <a:pPr algn="just"/>
            <a:r>
              <a:rPr lang="sk-SK" sz="3200" dirty="0" smtClean="0"/>
              <a:t>„socialistický realizmus“</a:t>
            </a:r>
          </a:p>
          <a:p>
            <a:pPr algn="just"/>
            <a:r>
              <a:rPr lang="sk-SK" sz="3200" dirty="0" smtClean="0"/>
              <a:t>cenzúra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 smtClean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2050" name="Picture 2" descr="https://upload.wikimedia.org/wikipedia/commons/thumb/d/dc/Brodskiy%27s_Lenin.jpg/220px-Brodskiy%27s_Len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59" y="2951250"/>
            <a:ext cx="2555403" cy="32871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7139059" y="6353711"/>
            <a:ext cx="285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/>
              <a:t>Lenin</a:t>
            </a:r>
            <a:r>
              <a:rPr lang="sk-SK" dirty="0"/>
              <a:t> autor </a:t>
            </a:r>
            <a:r>
              <a:rPr lang="sk-SK" dirty="0" err="1"/>
              <a:t>Isaak</a:t>
            </a:r>
            <a:r>
              <a:rPr lang="sk-SK" dirty="0"/>
              <a:t> </a:t>
            </a:r>
            <a:r>
              <a:rPr lang="sk-SK" dirty="0" err="1"/>
              <a:t>Brodsky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18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Literatúra a umenie </a:t>
            </a:r>
            <a:br>
              <a:rPr lang="sk-SK" b="1" dirty="0" smtClean="0"/>
            </a:br>
            <a:r>
              <a:rPr lang="sk-SK" b="1" dirty="0" smtClean="0"/>
              <a:t>sa nikdy celkom nepodriadili cenzúre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837" y="2861605"/>
            <a:ext cx="10473839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vznikali profesionálne divadlá, umelecké súbory, knižnice, kiná</a:t>
            </a:r>
          </a:p>
          <a:p>
            <a:pPr algn="just"/>
            <a:r>
              <a:rPr lang="sk-SK" sz="3200" dirty="0" smtClean="0"/>
              <a:t>zakladali sa nové vedecké a kultúrne inštitúcie (Slovenská akadémia vied - SAV, Slovenská národná galéria - SNG, Slovenská filharmónia,...)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3074" name="Picture 2" descr="SAV - Slovenská Akadémia Vi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09" y="4071611"/>
            <a:ext cx="3731940" cy="25428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Literatúra a umenie </a:t>
            </a:r>
            <a:br>
              <a:rPr lang="sk-SK" b="1" dirty="0" smtClean="0"/>
            </a:br>
            <a:r>
              <a:rPr lang="sk-SK" b="1" dirty="0" smtClean="0"/>
              <a:t>sa nikdy celkom nepodriadili cenzúre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837" y="2459953"/>
            <a:ext cx="10473839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reprezentácia krajiny v zahraničí (SĽUK, Lúčnica, Slovenská filharmónia, opera SND)</a:t>
            </a:r>
          </a:p>
          <a:p>
            <a:pPr algn="just"/>
            <a:r>
              <a:rPr lang="sk-SK" sz="3200" dirty="0" smtClean="0"/>
              <a:t>slovenská knižná grafika (V. </a:t>
            </a:r>
            <a:r>
              <a:rPr lang="sk-SK" sz="3200" dirty="0" err="1" smtClean="0"/>
              <a:t>Hložník</a:t>
            </a:r>
            <a:r>
              <a:rPr lang="sk-SK" sz="3200" dirty="0" smtClean="0"/>
              <a:t>, A. Brunovský,                 D. Kállay)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1026" name="Picture 2" descr="SĽUK | Slovakfolkl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79" y="3377370"/>
            <a:ext cx="5481849" cy="33225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Literatúra a umenie </a:t>
            </a:r>
            <a:br>
              <a:rPr lang="sk-SK" b="1" dirty="0" smtClean="0"/>
            </a:br>
            <a:r>
              <a:rPr lang="sk-SK" b="1" dirty="0" smtClean="0"/>
              <a:t>sa nikdy celkom nepodriadili cenzúre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837" y="2118121"/>
            <a:ext cx="10473839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/>
              <a:t>podiel na oslabovaní a zvrhnutí totalitného komunistického režimu v ČSSR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2050" name="Picture 2" descr="Sovietsky zväz: Povojnové impérium trvalo len 69 rok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66" y="2777090"/>
            <a:ext cx="6936663" cy="36417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Literatúra a umenie </a:t>
            </a:r>
            <a:br>
              <a:rPr lang="sk-SK" b="1" dirty="0" smtClean="0"/>
            </a:br>
            <a:r>
              <a:rPr lang="sk-SK" b="1" dirty="0" smtClean="0"/>
              <a:t>sa nikdy celkom nepodriadili cenzúre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837" y="2248752"/>
            <a:ext cx="10473839" cy="48143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200" u="sng" dirty="0" smtClean="0">
                <a:solidFill>
                  <a:srgbClr val="92D050"/>
                </a:solidFill>
              </a:rPr>
              <a:t>Slovenská próza po r. 1945:</a:t>
            </a:r>
            <a:endParaRPr lang="sk-SK" sz="3200" u="sng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sk-SK" sz="3200" dirty="0" smtClean="0">
                <a:hlinkClick r:id="rId2"/>
              </a:rPr>
              <a:t>https://www.youtube.com/watch?v=yj5eeS6i-48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marL="0" indent="0" algn="ctr">
              <a:buNone/>
            </a:pPr>
            <a:r>
              <a:rPr lang="sk-SK" sz="3200" u="sng" dirty="0" smtClean="0">
                <a:hlinkClick r:id="rId3"/>
              </a:rPr>
              <a:t>Slovenská poézia po r. 1945:</a:t>
            </a:r>
          </a:p>
          <a:p>
            <a:pPr marL="0" indent="0" algn="ctr">
              <a:buNone/>
            </a:pPr>
            <a:r>
              <a:rPr lang="sk-SK" sz="3200" dirty="0" smtClean="0">
                <a:hlinkClick r:id="rId3"/>
              </a:rPr>
              <a:t>https://www.youtube.com/watch?v=mFQ3sSYuRsw</a:t>
            </a:r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5" name="AutoShape 2" descr="7 techník ako sa naučiť aktívne počúvať - 4ME MEDIA | Creating Brand St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7 techník ako sa naučiť aktívne počúvať - 4ME MEDIA | Creating Brand 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64" y="3123236"/>
            <a:ext cx="2928784" cy="192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Kultúra pre všetkých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82" y="2246308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divadlá, koncerty, galérie,... cenovo prístupné pre všetkých</a:t>
            </a:r>
          </a:p>
          <a:p>
            <a:pPr algn="just"/>
            <a:r>
              <a:rPr lang="sk-SK" sz="3200" dirty="0" smtClean="0"/>
              <a:t>populárne najmä kino 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3074" name="Picture 2" descr="Kina nebyla za socialismu jen místem k randění, šlo i o tichý vzdor -  Deník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22" y="2657743"/>
            <a:ext cx="6000750" cy="38339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Kultúra pre všetkých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082" y="2246308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1966 udelenie Oskara za česko-slovenský film režisérov </a:t>
            </a:r>
            <a:r>
              <a:rPr lang="sk-SK" sz="3200" dirty="0" err="1" smtClean="0"/>
              <a:t>Kadára</a:t>
            </a:r>
            <a:r>
              <a:rPr lang="sk-SK" sz="3200" dirty="0" smtClean="0"/>
              <a:t> a </a:t>
            </a:r>
            <a:r>
              <a:rPr lang="sk-SK" sz="3200" dirty="0" err="1" smtClean="0"/>
              <a:t>Klosa</a:t>
            </a:r>
            <a:r>
              <a:rPr lang="sk-SK" sz="3200" dirty="0" smtClean="0"/>
              <a:t> Obchod na korze, hlavná úloha – Jozef </a:t>
            </a:r>
            <a:r>
              <a:rPr lang="sk-SK" sz="3200" dirty="0" err="1" smtClean="0"/>
              <a:t>Króner</a:t>
            </a:r>
            <a:endParaRPr lang="sk-SK" sz="3200" dirty="0" smtClean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pic>
        <p:nvPicPr>
          <p:cNvPr id="4100" name="Picture 4" descr="Obchod na korze (1965) | ČSFD.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29" y="2811564"/>
            <a:ext cx="3625321" cy="375466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6542611" y="3913974"/>
            <a:ext cx="5272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Ukážk</a:t>
            </a:r>
            <a:r>
              <a:rPr lang="sk-SK" dirty="0"/>
              <a:t>y</a:t>
            </a:r>
            <a:r>
              <a:rPr lang="sk-SK" dirty="0" smtClean="0"/>
              <a:t>:</a:t>
            </a:r>
          </a:p>
          <a:p>
            <a:pPr algn="ctr"/>
            <a:r>
              <a:rPr lang="sk-SK" dirty="0" smtClean="0">
                <a:hlinkClick r:id="rId3"/>
              </a:rPr>
              <a:t>https://www.youtube.com/watch?v=yXF7iuQMWkk</a:t>
            </a:r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>
                <a:hlinkClick r:id="rId4"/>
              </a:rPr>
              <a:t>https://www.youtube.com/watch?v=AB-utRJi_Qw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50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C03BBE-F32B-4907-B96E-4498B71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401" y="144691"/>
            <a:ext cx="10018713" cy="1419190"/>
          </a:xfrm>
        </p:spPr>
        <p:txBody>
          <a:bodyPr>
            <a:normAutofit/>
          </a:bodyPr>
          <a:lstStyle/>
          <a:p>
            <a:r>
              <a:rPr lang="sk-SK" b="1" dirty="0" smtClean="0"/>
              <a:t>Kultúra pre všetkých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BB9E5C-7ABE-498B-B311-DDFFCE17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19" y="1904476"/>
            <a:ext cx="10791645" cy="4482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sk-SK" sz="3200" dirty="0"/>
          </a:p>
          <a:p>
            <a:pPr algn="just"/>
            <a:r>
              <a:rPr lang="sk-SK" sz="3200" dirty="0" smtClean="0"/>
              <a:t>1953 prvé vysielanie Československej televízie</a:t>
            </a:r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/>
            <a:endParaRPr lang="sk-SK" sz="3200" dirty="0"/>
          </a:p>
          <a:p>
            <a:pPr algn="just">
              <a:buNone/>
            </a:pP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4" name="Obdĺžnik 3"/>
          <p:cNvSpPr/>
          <p:nvPr/>
        </p:nvSpPr>
        <p:spPr>
          <a:xfrm>
            <a:off x="2743583" y="4969347"/>
            <a:ext cx="8776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sz="3200" dirty="0" smtClean="0">
              <a:hlinkClick r:id="rId2"/>
            </a:endParaRPr>
          </a:p>
          <a:p>
            <a:endParaRPr lang="sk-SK" sz="3200" dirty="0">
              <a:hlinkClick r:id="rId2"/>
            </a:endParaRPr>
          </a:p>
          <a:p>
            <a:r>
              <a:rPr lang="sk-SK" sz="3200" dirty="0" smtClean="0">
                <a:hlinkClick r:id="rId2"/>
              </a:rPr>
              <a:t>https</a:t>
            </a:r>
            <a:r>
              <a:rPr lang="sk-SK" sz="3200" dirty="0">
                <a:hlinkClick r:id="rId2"/>
              </a:rPr>
              <a:t>://www.youtube.com/watch?v=kug5jx3ej-U</a:t>
            </a:r>
            <a:endParaRPr lang="sk-SK" sz="3200" dirty="0"/>
          </a:p>
        </p:txBody>
      </p:sp>
      <p:pic>
        <p:nvPicPr>
          <p:cNvPr id="5124" name="Picture 4" descr="Česko-slovenská televízia –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54" y="2172421"/>
            <a:ext cx="4906515" cy="358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5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ax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282</Words>
  <Application>Microsoft Office PowerPoint</Application>
  <PresentationFormat>Širokouhlá</PresentationFormat>
  <Paragraphs>126</Paragraphs>
  <Slides>13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Paralaxa</vt:lpstr>
      <vt:lpstr>VII. ČSR ZA ŽELEZNOU OPONOU</vt:lpstr>
      <vt:lpstr>Kultúra pod dohľadom komunistickej moci</vt:lpstr>
      <vt:lpstr>Literatúra a umenie  sa nikdy celkom nepodriadili cenzúre</vt:lpstr>
      <vt:lpstr>Literatúra a umenie  sa nikdy celkom nepodriadili cenzúre</vt:lpstr>
      <vt:lpstr>Literatúra a umenie  sa nikdy celkom nepodriadili cenzúre</vt:lpstr>
      <vt:lpstr>Literatúra a umenie  sa nikdy celkom nepodriadili cenzúre</vt:lpstr>
      <vt:lpstr>Kultúra pre všetkých</vt:lpstr>
      <vt:lpstr>Kultúra pre všetkých</vt:lpstr>
      <vt:lpstr>Kultúra pre všetkých</vt:lpstr>
      <vt:lpstr>Kultúra pre všetkých</vt:lpstr>
      <vt:lpstr>Šport</vt:lpstr>
      <vt:lpstr>Šport</vt:lpstr>
      <vt:lpstr>Šport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IV. DRUHÁ SVETOVÁ VOJNA</dc:title>
  <dc:creator>Erika</dc:creator>
  <cp:lastModifiedBy>student</cp:lastModifiedBy>
  <cp:revision>59</cp:revision>
  <dcterms:created xsi:type="dcterms:W3CDTF">2020-02-01T19:20:54Z</dcterms:created>
  <dcterms:modified xsi:type="dcterms:W3CDTF">2022-05-27T07:39:40Z</dcterms:modified>
</cp:coreProperties>
</file>