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1" r:id="rId3"/>
    <p:sldId id="257" r:id="rId4"/>
    <p:sldId id="259" r:id="rId5"/>
    <p:sldId id="265" r:id="rId6"/>
    <p:sldId id="266" r:id="rId7"/>
    <p:sldId id="267" r:id="rId8"/>
    <p:sldId id="268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73" d="100"/>
          <a:sy n="73" d="100"/>
        </p:scale>
        <p:origin x="-77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41"/>
              <a:chOff x="-3" y="1562"/>
              <a:chExt cx="5763" cy="641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55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4" y="1729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10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8" y="1750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76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82" y="1750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82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845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845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197E742-4945-4E86-8268-8F70B63DC5C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6B432-2566-4E81-A12E-857EA150AE0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C3CF9-66AD-4F1C-B3C6-526766CC335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A7B14-169B-4E1D-A7D0-59674F86D34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2B947-F7F1-4469-83D2-CC5CD39AEA5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E12F8-F9DE-4AF0-BCDB-280D8EFDA03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3B5AF-0BFC-4A3D-B25D-0B8E1AA0C13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D2BD3-82C3-4AD5-899C-4C8B137A955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601A-0478-4826-A3F3-BD22323ACEC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B266F-308D-4F78-92AA-7E966FB222D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1873C-D8B0-4736-9863-B2EB75001AB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4"/>
              <p:cNvSpPr>
                <a:spLocks/>
              </p:cNvSpPr>
              <p:nvPr/>
            </p:nvSpPr>
            <p:spPr bwMode="ltGray">
              <a:xfrm rot="-5400000">
                <a:off x="2554" y="-990"/>
                <a:ext cx="624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36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37" name="Freeform 6"/>
              <p:cNvSpPr>
                <a:spLocks/>
              </p:cNvSpPr>
              <p:nvPr/>
            </p:nvSpPr>
            <p:spPr bwMode="ltGray">
              <a:xfrm rot="-5400000">
                <a:off x="974" y="1672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 rot="-5400000">
                <a:off x="-65" y="1756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39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0" name="Freeform 9"/>
              <p:cNvSpPr>
                <a:spLocks/>
              </p:cNvSpPr>
              <p:nvPr/>
            </p:nvSpPr>
            <p:spPr bwMode="ltGray">
              <a:xfrm rot="-5400000">
                <a:off x="438" y="1699"/>
                <a:ext cx="624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1" name="Freeform 10"/>
              <p:cNvSpPr>
                <a:spLocks/>
              </p:cNvSpPr>
              <p:nvPr/>
            </p:nvSpPr>
            <p:spPr bwMode="ltGray">
              <a:xfrm rot="-5400000">
                <a:off x="151" y="1728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2" name="Freeform 11"/>
              <p:cNvSpPr>
                <a:spLocks/>
              </p:cNvSpPr>
              <p:nvPr/>
            </p:nvSpPr>
            <p:spPr bwMode="ltGray">
              <a:xfrm rot="-5400000">
                <a:off x="3200" y="1661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3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4" name="Freeform 13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5" name="Freeform 14"/>
              <p:cNvSpPr>
                <a:spLocks/>
              </p:cNvSpPr>
              <p:nvPr/>
            </p:nvSpPr>
            <p:spPr bwMode="ltGray">
              <a:xfrm rot="-5400000">
                <a:off x="2546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6" name="Freeform 15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7" name="Freeform 16"/>
              <p:cNvSpPr>
                <a:spLocks/>
              </p:cNvSpPr>
              <p:nvPr/>
            </p:nvSpPr>
            <p:spPr bwMode="ltGray">
              <a:xfrm rot="-5400000">
                <a:off x="2038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8" name="Freeform 17"/>
              <p:cNvSpPr>
                <a:spLocks/>
              </p:cNvSpPr>
              <p:nvPr/>
            </p:nvSpPr>
            <p:spPr bwMode="ltGray">
              <a:xfrm rot="-5400000">
                <a:off x="4068" y="1662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9" name="Freeform 18"/>
              <p:cNvSpPr>
                <a:spLocks/>
              </p:cNvSpPr>
              <p:nvPr/>
            </p:nvSpPr>
            <p:spPr bwMode="ltGray">
              <a:xfrm rot="-5400000">
                <a:off x="3721" y="1664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50" name="Freeform 19"/>
              <p:cNvSpPr>
                <a:spLocks/>
              </p:cNvSpPr>
              <p:nvPr/>
            </p:nvSpPr>
            <p:spPr bwMode="ltGray">
              <a:xfrm rot="-5400000">
                <a:off x="4568" y="1743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51" name="Freeform 20"/>
              <p:cNvSpPr>
                <a:spLocks/>
              </p:cNvSpPr>
              <p:nvPr/>
            </p:nvSpPr>
            <p:spPr bwMode="ltGray">
              <a:xfrm>
                <a:off x="5469" y="1558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52" name="Freeform 21"/>
              <p:cNvSpPr>
                <a:spLocks/>
              </p:cNvSpPr>
              <p:nvPr/>
            </p:nvSpPr>
            <p:spPr bwMode="ltGray">
              <a:xfrm rot="-5400000">
                <a:off x="5073" y="1687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53" name="Freeform 22"/>
              <p:cNvSpPr>
                <a:spLocks/>
              </p:cNvSpPr>
              <p:nvPr/>
            </p:nvSpPr>
            <p:spPr bwMode="ltGray">
              <a:xfrm rot="-5400000">
                <a:off x="4786" y="1713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103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3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 předlohy nadpisů.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</a:p>
        </p:txBody>
      </p:sp>
      <p:sp>
        <p:nvSpPr>
          <p:cNvPr id="1743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43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43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3246907F-F8F4-4EEF-9F7F-35319602DBE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533400"/>
            <a:ext cx="6324600" cy="1920875"/>
          </a:xfrm>
        </p:spPr>
        <p:txBody>
          <a:bodyPr/>
          <a:lstStyle/>
          <a:p>
            <a:pPr algn="ctr" eaLnBrk="1" hangingPunct="1"/>
            <a:r>
              <a:rPr lang="cs-CZ" altLang="sk-SK" sz="6000" b="1" smtClean="0">
                <a:latin typeface="Comic Sans MS" pitchFamily="66" charset="0"/>
              </a:rPr>
              <a:t>Matematický          kufor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cs-CZ" altLang="sk-SK" b="1" dirty="0" err="1" smtClean="0">
                <a:latin typeface="Comic Sans MS" pitchFamily="66" charset="0"/>
              </a:rPr>
              <a:t>Verzia</a:t>
            </a:r>
            <a:r>
              <a:rPr lang="cs-CZ" altLang="sk-SK" b="1" dirty="0" smtClean="0">
                <a:latin typeface="Comic Sans MS" pitchFamily="66" charset="0"/>
              </a:rPr>
              <a:t> </a:t>
            </a:r>
            <a:r>
              <a:rPr lang="cs-CZ" altLang="sk-SK" b="1" dirty="0" smtClean="0">
                <a:latin typeface="Comic Sans MS" pitchFamily="66" charset="0"/>
              </a:rPr>
              <a:t>3</a:t>
            </a:r>
            <a:endParaRPr lang="cs-CZ" altLang="sk-SK" b="1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>
              <a:latin typeface="Comic Sans MS" pitchFamily="66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cs-CZ" altLang="sk-SK" sz="9600" b="1" dirty="0" err="1" smtClean="0">
                <a:latin typeface="Comic Sans MS" pitchFamily="66" charset="0"/>
              </a:rPr>
              <a:t>trojuholník</a:t>
            </a:r>
            <a:endParaRPr lang="cs-CZ" altLang="sk-SK" sz="9600" b="1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sk-SK" altLang="sk-SK" sz="9600" b="1" dirty="0" smtClean="0">
                <a:latin typeface="Comic Sans MS" pitchFamily="66" charset="0"/>
              </a:rPr>
              <a:t>uhol</a:t>
            </a:r>
            <a:endParaRPr lang="sk-SK" altLang="sk-SK" sz="9600" b="1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sk-SK" altLang="sk-SK" sz="9600" b="1" dirty="0" smtClean="0">
                <a:latin typeface="Comic Sans MS" pitchFamily="66" charset="0"/>
              </a:rPr>
              <a:t>nekonečno</a:t>
            </a:r>
            <a:endParaRPr lang="sk-SK" altLang="sk-SK" sz="9600" b="1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sk-SK" altLang="sk-SK" sz="9600" b="1" dirty="0" smtClean="0">
                <a:latin typeface="Comic Sans MS" pitchFamily="66" charset="0"/>
              </a:rPr>
              <a:t>šošovka</a:t>
            </a:r>
            <a:endParaRPr lang="sk-SK" altLang="sk-SK" sz="9600" b="1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advTm="9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sk-SK" altLang="sk-SK" sz="9600" b="1" dirty="0" smtClean="0">
                <a:latin typeface="Comic Sans MS" pitchFamily="66" charset="0"/>
              </a:rPr>
              <a:t>trenie</a:t>
            </a:r>
            <a:endParaRPr lang="sk-SK" altLang="sk-SK" sz="9600" b="1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sk-SK" altLang="sk-SK" sz="9600" b="1" smtClean="0">
                <a:latin typeface="Comic Sans MS" pitchFamily="66" charset="0"/>
              </a:rPr>
              <a:t>ťažisko</a:t>
            </a: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sk-SK" altLang="sk-SK" sz="9600" b="1" dirty="0" smtClean="0">
                <a:latin typeface="Comic Sans MS" pitchFamily="66" charset="0"/>
              </a:rPr>
              <a:t>motor</a:t>
            </a:r>
            <a:endParaRPr lang="sk-SK" altLang="sk-SK" sz="9600" b="1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sk-SK" altLang="sk-SK" sz="9600" b="1" dirty="0" smtClean="0">
                <a:latin typeface="Comic Sans MS" pitchFamily="66" charset="0"/>
              </a:rPr>
              <a:t>kružidlo</a:t>
            </a:r>
            <a:endParaRPr lang="sk-SK" altLang="sk-SK" sz="9600" b="1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sk-SK" b="1" smtClean="0"/>
              <a:t>Pravidla hry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8135937" cy="4114800"/>
          </a:xfrm>
        </p:spPr>
        <p:txBody>
          <a:bodyPr/>
          <a:lstStyle/>
          <a:p>
            <a:pPr eaLnBrk="1" hangingPunct="1"/>
            <a:r>
              <a:rPr lang="sk-SK" altLang="sk-SK" b="1" smtClean="0"/>
              <a:t>Nesmiete použiť žiadne slovo z názvu ani poukázať na písmena, ktoré tvoria názov</a:t>
            </a:r>
          </a:p>
          <a:p>
            <a:pPr eaLnBrk="1" hangingPunct="1"/>
            <a:r>
              <a:rPr lang="sk-SK" altLang="sk-SK" b="1" smtClean="0"/>
              <a:t>Môžete sa k pojmom, ktoré ste neuhádli vrátiť</a:t>
            </a:r>
          </a:p>
          <a:p>
            <a:pPr eaLnBrk="1" hangingPunct="1"/>
            <a:r>
              <a:rPr lang="sk-SK" altLang="sk-SK" b="1" smtClean="0"/>
              <a:t>Máte celkový čas 1 minútu </a:t>
            </a:r>
          </a:p>
          <a:p>
            <a:pPr eaLnBrk="1" hangingPunct="1"/>
            <a:endParaRPr lang="cs-CZ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cs-CZ" altLang="sk-SK" sz="9600" b="1" dirty="0" err="1" smtClean="0">
                <a:latin typeface="Comic Sans MS" pitchFamily="66" charset="0"/>
              </a:rPr>
              <a:t>štvorec</a:t>
            </a:r>
            <a:endParaRPr lang="cs-CZ" altLang="sk-SK" sz="9600" b="1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2060575"/>
            <a:ext cx="77724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cs-CZ" altLang="sk-SK" sz="9600" b="1" dirty="0" smtClean="0">
                <a:latin typeface="Comic Sans MS" pitchFamily="66" charset="0"/>
              </a:rPr>
              <a:t>teplota</a:t>
            </a:r>
            <a:endParaRPr lang="cs-CZ" altLang="sk-SK" sz="9600" b="1" dirty="0" smtClean="0">
              <a:latin typeface="Comic Sans MS" pitchFamily="6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6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>
              <a:latin typeface="Comic Sans MS" pitchFamily="66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4214810" y="1571612"/>
          <a:ext cx="1504960" cy="3887813"/>
        </p:xfrm>
        <a:graphic>
          <a:graphicData uri="http://schemas.openxmlformats.org/presentationml/2006/ole">
            <p:oleObj spid="_x0000_s7172" name="Rovnica" r:id="rId3" imgW="152280" imgH="393480" progId="Equation.3">
              <p:embed/>
            </p:oleObj>
          </a:graphicData>
        </a:graphic>
      </p:graphicFrame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>
              <a:latin typeface="Comic Sans MS" pitchFamily="66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cs-CZ" altLang="sk-SK" sz="9600" b="1" dirty="0" err="1" smtClean="0">
                <a:latin typeface="Comic Sans MS" pitchFamily="66" charset="0"/>
              </a:rPr>
              <a:t>klávesnica</a:t>
            </a:r>
            <a:endParaRPr lang="cs-CZ" altLang="sk-SK" sz="9600" b="1" baseline="-25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>
              <a:latin typeface="Comic Sans MS" pitchFamily="66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cs-CZ" altLang="sk-SK" sz="9600" b="1" dirty="0" err="1" smtClean="0">
                <a:latin typeface="Comic Sans MS" pitchFamily="66" charset="0"/>
              </a:rPr>
              <a:t>vlnenie</a:t>
            </a:r>
            <a:endParaRPr lang="cs-CZ" altLang="sk-SK" sz="9600" b="1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>
              <a:latin typeface="Comic Sans MS" pitchFamily="66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cs-CZ" altLang="sk-SK" sz="9600" b="1" dirty="0" smtClean="0">
                <a:latin typeface="Comic Sans MS" pitchFamily="66" charset="0"/>
              </a:rPr>
              <a:t>pravítko</a:t>
            </a:r>
            <a:endParaRPr lang="cs-CZ" altLang="sk-SK" sz="9600" b="1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sk-SK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cs-CZ" altLang="sk-SK" sz="9600" b="1" smtClean="0">
                <a:latin typeface="Comic Sans MS" pitchFamily="66" charset="0"/>
              </a:rPr>
              <a:t>sila</a:t>
            </a: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avata">
  <a:themeElements>
    <a:clrScheme name="">
      <a:dk1>
        <a:srgbClr val="663300"/>
      </a:dk1>
      <a:lt1>
        <a:srgbClr val="FFFFFF"/>
      </a:lt1>
      <a:dk2>
        <a:srgbClr val="006600"/>
      </a:dk2>
      <a:lt2>
        <a:srgbClr val="5AA264"/>
      </a:lt2>
      <a:accent1>
        <a:srgbClr val="FF9900"/>
      </a:accent1>
      <a:accent2>
        <a:srgbClr val="FFCC66"/>
      </a:accent2>
      <a:accent3>
        <a:srgbClr val="FFFFFF"/>
      </a:accent3>
      <a:accent4>
        <a:srgbClr val="562A00"/>
      </a:accent4>
      <a:accent5>
        <a:srgbClr val="FFCAAA"/>
      </a:accent5>
      <a:accent6>
        <a:srgbClr val="E7B95C"/>
      </a:accent6>
      <a:hlink>
        <a:srgbClr val="99CC00"/>
      </a:hlink>
      <a:folHlink>
        <a:srgbClr val="E9FA96"/>
      </a:folHlink>
    </a:clrScheme>
    <a:fontScheme name="Kravata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Krav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av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av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av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av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av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663300"/>
    </a:dk1>
    <a:lt1>
      <a:srgbClr val="FFFFFF"/>
    </a:lt1>
    <a:dk2>
      <a:srgbClr val="006600"/>
    </a:dk2>
    <a:lt2>
      <a:srgbClr val="5AA264"/>
    </a:lt2>
    <a:accent1>
      <a:srgbClr val="FF9900"/>
    </a:accent1>
    <a:accent2>
      <a:srgbClr val="FFCC66"/>
    </a:accent2>
    <a:accent3>
      <a:srgbClr val="FFFFFF"/>
    </a:accent3>
    <a:accent4>
      <a:srgbClr val="562A00"/>
    </a:accent4>
    <a:accent5>
      <a:srgbClr val="FFCAAA"/>
    </a:accent5>
    <a:accent6>
      <a:srgbClr val="E7B95C"/>
    </a:accent6>
    <a:hlink>
      <a:srgbClr val="99CC00"/>
    </a:hlink>
    <a:folHlink>
      <a:srgbClr val="E9FA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48</Words>
  <Application>Microsoft Office PowerPoint</Application>
  <PresentationFormat>Prezentácia na obrazovke (4:3)</PresentationFormat>
  <Paragraphs>20</Paragraphs>
  <Slides>17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4" baseType="lpstr">
      <vt:lpstr>Times New Roman</vt:lpstr>
      <vt:lpstr>Arial</vt:lpstr>
      <vt:lpstr>Wingdings</vt:lpstr>
      <vt:lpstr>Calibri</vt:lpstr>
      <vt:lpstr>Comic Sans MS</vt:lpstr>
      <vt:lpstr>Kravata</vt:lpstr>
      <vt:lpstr>Microsoft Equation 3.0</vt:lpstr>
      <vt:lpstr>Matematický          kufor</vt:lpstr>
      <vt:lpstr>Pravidla hry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Matematický kufr</dc:title>
  <dc:creator>Kateřina Crháková</dc:creator>
  <dc:description>Dostupné z Metodického portálu www.rvp.cz, ISSN: 1802-4785, financovaného z ESF a státního rozpočtu ČR. Provozováno Výzkumným ústavem pedagogickým v Praze.</dc:description>
  <cp:lastModifiedBy>Jaroslava Vitazkova</cp:lastModifiedBy>
  <cp:revision>28</cp:revision>
  <dcterms:created xsi:type="dcterms:W3CDTF">2008-03-24T15:58:37Z</dcterms:created>
  <dcterms:modified xsi:type="dcterms:W3CDTF">2016-06-28T13:49:46Z</dcterms:modified>
</cp:coreProperties>
</file>