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6C73F77E-7556-4EC9-BADF-15896CB517A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25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sparc.fpv.umb.sk/%7Ebudzak/Elektrochem/Elektrochemia/Teoria/3.3_clip_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532712" cy="564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5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http://sparc.fpv.umb.sk/~budzak/Elektrochem/Elektrochemia/Teoria/3.3.html</a:t>
            </a:r>
          </a:p>
        </p:txBody>
      </p:sp>
    </p:spTree>
    <p:extLst>
      <p:ext uri="{BB962C8B-B14F-4D97-AF65-F5344CB8AC3E}">
        <p14:creationId xmlns:p14="http://schemas.microsoft.com/office/powerpoint/2010/main" val="50937054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Prezentácia na obrazovke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lensk</cp:lastModifiedBy>
  <cp:revision>1</cp:revision>
  <dcterms:created xsi:type="dcterms:W3CDTF">2014-11-17T16:35:03Z</dcterms:created>
  <dcterms:modified xsi:type="dcterms:W3CDTF">2014-11-17T16:35:48Z</dcterms:modified>
</cp:coreProperties>
</file>