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836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279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121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8854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686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616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034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265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060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495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86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776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336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781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36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727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22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7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 descr="Digitálne čísla a grafy">
            <a:extLst>
              <a:ext uri="{FF2B5EF4-FFF2-40B4-BE49-F238E27FC236}">
                <a16:creationId xmlns:a16="http://schemas.microsoft.com/office/drawing/2014/main" id="{FEB5EE82-D7D6-498F-819C-7C8540141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r="1" b="1"/>
          <a:stretch/>
        </p:blipFill>
        <p:spPr>
          <a:xfrm>
            <a:off x="0" y="0"/>
            <a:ext cx="12191981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FDCBDB7-11D3-D741-98FF-5887B86F7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sk-SK" sz="4000" dirty="0">
                <a:solidFill>
                  <a:schemeClr val="bg1"/>
                </a:solidFill>
              </a:rPr>
              <a:t>MY HOLIDAY WEEKEND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BC3785D-D324-A344-940C-48DF73943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sk-SK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TAMARA GLADIŠOVÁ</a:t>
            </a:r>
          </a:p>
        </p:txBody>
      </p:sp>
    </p:spTree>
    <p:extLst>
      <p:ext uri="{BB962C8B-B14F-4D97-AF65-F5344CB8AC3E}">
        <p14:creationId xmlns:p14="http://schemas.microsoft.com/office/powerpoint/2010/main" val="347138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Západ slnka v Chorvátsku | Martin Rybarčák">
            <a:extLst>
              <a:ext uri="{FF2B5EF4-FFF2-40B4-BE49-F238E27FC236}">
                <a16:creationId xmlns:a16="http://schemas.microsoft.com/office/drawing/2014/main" id="{9517F13A-E47E-804E-A08C-7C4163E1E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" b="24825"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F340CAB-70C0-7D47-BB2C-CF5BDD2E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2A28BB-650D-FA40-9534-6AE85FBA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3" y="1503948"/>
            <a:ext cx="11036968" cy="47147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2000" b="1" dirty="0"/>
              <a:t>I get </a:t>
            </a:r>
            <a:r>
              <a:rPr lang="sk-SK" sz="2000" b="1" dirty="0" err="1"/>
              <a:t>up</a:t>
            </a:r>
            <a:r>
              <a:rPr lang="sk-SK" sz="2000" b="1" dirty="0"/>
              <a:t> at 9 </a:t>
            </a:r>
            <a:r>
              <a:rPr lang="sk-SK" sz="2000" b="1" dirty="0" err="1"/>
              <a:t>o‘clock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/>
              <a:t>I go </a:t>
            </a:r>
            <a:r>
              <a:rPr lang="sk-SK" sz="2000" b="1" dirty="0" err="1"/>
              <a:t>brush</a:t>
            </a:r>
            <a:r>
              <a:rPr lang="sk-SK" sz="2000" b="1" dirty="0"/>
              <a:t> my </a:t>
            </a:r>
            <a:r>
              <a:rPr lang="sk-SK" sz="2000" b="1" dirty="0" err="1"/>
              <a:t>teeth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/>
              <a:t>I change my </a:t>
            </a:r>
            <a:r>
              <a:rPr lang="sk-SK" sz="2000" b="1" dirty="0" err="1"/>
              <a:t>clothes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/>
              <a:t>I </a:t>
            </a:r>
            <a:r>
              <a:rPr lang="sk-SK" sz="2000" b="1" dirty="0" err="1"/>
              <a:t>have</a:t>
            </a:r>
            <a:r>
              <a:rPr lang="sk-SK" sz="2000" b="1" dirty="0"/>
              <a:t> </a:t>
            </a:r>
            <a:r>
              <a:rPr lang="sk-SK" sz="2000" b="1" dirty="0" err="1"/>
              <a:t>breakfast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/>
              <a:t>I go to </a:t>
            </a:r>
            <a:r>
              <a:rPr lang="sk-SK" sz="2000" b="1" dirty="0" err="1"/>
              <a:t>the</a:t>
            </a:r>
            <a:r>
              <a:rPr lang="sk-SK" sz="2000" b="1" dirty="0"/>
              <a:t> </a:t>
            </a:r>
            <a:r>
              <a:rPr lang="sk-SK" sz="2000" b="1" dirty="0" err="1"/>
              <a:t>beach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/>
              <a:t>I go </a:t>
            </a:r>
            <a:r>
              <a:rPr lang="sk-SK" sz="2000" b="1" dirty="0" err="1"/>
              <a:t>swim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/>
              <a:t>I </a:t>
            </a:r>
            <a:r>
              <a:rPr lang="sk-SK" sz="2000" b="1" dirty="0" err="1"/>
              <a:t>have</a:t>
            </a:r>
            <a:r>
              <a:rPr lang="sk-SK" sz="2000" b="1" dirty="0"/>
              <a:t> </a:t>
            </a:r>
            <a:r>
              <a:rPr lang="sk-SK" sz="2000" b="1" dirty="0" err="1"/>
              <a:t>lunch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 err="1"/>
              <a:t>Than</a:t>
            </a:r>
            <a:r>
              <a:rPr lang="sk-SK" sz="2000" b="1" dirty="0"/>
              <a:t> i go </a:t>
            </a:r>
            <a:r>
              <a:rPr lang="sk-SK" sz="2000" b="1" dirty="0" err="1"/>
              <a:t>again</a:t>
            </a:r>
            <a:r>
              <a:rPr lang="sk-SK" sz="2000" b="1" dirty="0"/>
              <a:t> to </a:t>
            </a:r>
            <a:r>
              <a:rPr lang="sk-SK" sz="2000" b="1" dirty="0" err="1"/>
              <a:t>the</a:t>
            </a:r>
            <a:r>
              <a:rPr lang="sk-SK" sz="2000" b="1" dirty="0"/>
              <a:t> </a:t>
            </a:r>
            <a:r>
              <a:rPr lang="sk-SK" sz="2000" b="1" dirty="0" err="1"/>
              <a:t>beach</a:t>
            </a:r>
            <a:r>
              <a:rPr lang="sk-SK" sz="2000" b="1" dirty="0"/>
              <a:t> and go </a:t>
            </a:r>
            <a:r>
              <a:rPr lang="sk-SK" sz="2000" b="1" dirty="0" err="1"/>
              <a:t>swim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/>
              <a:t>I </a:t>
            </a:r>
            <a:r>
              <a:rPr lang="sk-SK" sz="2000" b="1" dirty="0" err="1"/>
              <a:t>have</a:t>
            </a:r>
            <a:r>
              <a:rPr lang="sk-SK" sz="2000" b="1" dirty="0"/>
              <a:t> </a:t>
            </a:r>
            <a:r>
              <a:rPr lang="sk-SK" sz="2000" b="1" dirty="0" err="1"/>
              <a:t>dinner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/>
              <a:t>I go to </a:t>
            </a:r>
            <a:r>
              <a:rPr lang="sk-SK" sz="2000" b="1" dirty="0" err="1"/>
              <a:t>the</a:t>
            </a:r>
            <a:r>
              <a:rPr lang="sk-SK" sz="2000" b="1" dirty="0"/>
              <a:t> </a:t>
            </a:r>
            <a:r>
              <a:rPr lang="sk-SK" sz="2000" b="1" dirty="0" err="1"/>
              <a:t>trampoline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r>
              <a:rPr lang="sk-SK" sz="2000" b="1" dirty="0" err="1"/>
              <a:t>Than</a:t>
            </a:r>
            <a:r>
              <a:rPr lang="sk-SK" sz="2000" b="1" dirty="0"/>
              <a:t> </a:t>
            </a:r>
            <a:r>
              <a:rPr lang="sk-SK" sz="2000" b="1" dirty="0" err="1"/>
              <a:t>we</a:t>
            </a:r>
            <a:r>
              <a:rPr lang="sk-SK" sz="2000" b="1" dirty="0"/>
              <a:t> go to kofola.</a:t>
            </a:r>
          </a:p>
          <a:p>
            <a:pPr marL="0" indent="0">
              <a:buNone/>
            </a:pPr>
            <a:r>
              <a:rPr lang="sk-SK" sz="2000" b="1" dirty="0"/>
              <a:t>At 10:00 P.M i go  to </a:t>
            </a:r>
            <a:r>
              <a:rPr lang="sk-SK" sz="2000" b="1" dirty="0" err="1"/>
              <a:t>the</a:t>
            </a:r>
            <a:r>
              <a:rPr lang="sk-SK" sz="2000" b="1" dirty="0"/>
              <a:t> hotel.</a:t>
            </a:r>
          </a:p>
          <a:p>
            <a:pPr marL="0" indent="0">
              <a:buNone/>
            </a:pPr>
            <a:r>
              <a:rPr lang="sk-SK" sz="2000" b="1" dirty="0" err="1"/>
              <a:t>Than</a:t>
            </a:r>
            <a:r>
              <a:rPr lang="sk-SK" sz="2000" b="1" dirty="0"/>
              <a:t> i </a:t>
            </a:r>
            <a:r>
              <a:rPr lang="sk-SK" sz="2000" b="1" dirty="0" err="1"/>
              <a:t>brush</a:t>
            </a:r>
            <a:r>
              <a:rPr lang="sk-SK" sz="2000" b="1" dirty="0"/>
              <a:t> my </a:t>
            </a:r>
            <a:r>
              <a:rPr lang="sk-SK" sz="2000" b="1" dirty="0" err="1"/>
              <a:t>teeth</a:t>
            </a:r>
            <a:r>
              <a:rPr lang="sk-SK" sz="2000" b="1" dirty="0"/>
              <a:t> and go </a:t>
            </a:r>
            <a:r>
              <a:rPr lang="sk-SK" sz="2000" b="1" dirty="0" err="1"/>
              <a:t>sleep</a:t>
            </a:r>
            <a:r>
              <a:rPr lang="sk-SK" sz="2000" b="1" dirty="0"/>
              <a:t>.</a:t>
            </a:r>
          </a:p>
          <a:p>
            <a:pPr marL="0" indent="0">
              <a:buNone/>
            </a:pP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242188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{5F04B08E-F502-704E-A160-272A1EA4BBC6}tf10001079</Template>
  <TotalTime>29</TotalTime>
  <Words>90</Words>
  <Application>Microsoft Macintosh PowerPoint</Application>
  <PresentationFormat>Širokouhlá</PresentationFormat>
  <Paragraphs>15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Apple Chancery</vt:lpstr>
      <vt:lpstr>Arial</vt:lpstr>
      <vt:lpstr>Century Gothic</vt:lpstr>
      <vt:lpstr>Dymová stopa</vt:lpstr>
      <vt:lpstr>MY HOLIDAY WEEKEND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HOLIDAYS WEEKEND</dc:title>
  <dc:creator>jozef gladis</dc:creator>
  <cp:lastModifiedBy>jozef gladis</cp:lastModifiedBy>
  <cp:revision>4</cp:revision>
  <dcterms:created xsi:type="dcterms:W3CDTF">2021-06-09T17:40:27Z</dcterms:created>
  <dcterms:modified xsi:type="dcterms:W3CDTF">2021-06-09T18:16:30Z</dcterms:modified>
</cp:coreProperties>
</file>