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07210E-817C-4060-ABE3-804564756AC6}" v="1840" dt="2020-11-03T10:50:03.1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zef gladis" userId="91bd8e89ac79594d" providerId="Windows Live" clId="Web-{EB07210E-817C-4060-ABE3-804564756AC6}"/>
    <pc:docChg chg="addSld delSld modSld sldOrd addMainMaster delMainMaster">
      <pc:chgData name="jozef gladis" userId="91bd8e89ac79594d" providerId="Windows Live" clId="Web-{EB07210E-817C-4060-ABE3-804564756AC6}" dt="2020-11-03T10:50:03.362" v="1868"/>
      <pc:docMkLst>
        <pc:docMk/>
      </pc:docMkLst>
      <pc:sldChg chg="addSp delSp modSp mod setBg modClrScheme delDesignElem chgLayout">
        <pc:chgData name="jozef gladis" userId="91bd8e89ac79594d" providerId="Windows Live" clId="Web-{EB07210E-817C-4060-ABE3-804564756AC6}" dt="2020-11-03T10:48:44.674" v="1862"/>
        <pc:sldMkLst>
          <pc:docMk/>
          <pc:sldMk cId="3676557245" sldId="256"/>
        </pc:sldMkLst>
        <pc:spChg chg="mod ord">
          <ac:chgData name="jozef gladis" userId="91bd8e89ac79594d" providerId="Windows Live" clId="Web-{EB07210E-817C-4060-ABE3-804564756AC6}" dt="2020-11-03T10:48:44.674" v="1862"/>
          <ac:spMkLst>
            <pc:docMk/>
            <pc:sldMk cId="3676557245" sldId="256"/>
            <ac:spMk id="2" creationId="{00000000-0000-0000-0000-000000000000}"/>
          </ac:spMkLst>
        </pc:spChg>
        <pc:spChg chg="mod ord">
          <ac:chgData name="jozef gladis" userId="91bd8e89ac79594d" providerId="Windows Live" clId="Web-{EB07210E-817C-4060-ABE3-804564756AC6}" dt="2020-11-03T10:48:44.674" v="1862"/>
          <ac:spMkLst>
            <pc:docMk/>
            <pc:sldMk cId="3676557245" sldId="256"/>
            <ac:spMk id="3" creationId="{00000000-0000-0000-0000-000000000000}"/>
          </ac:spMkLst>
        </pc:spChg>
        <pc:spChg chg="add">
          <ac:chgData name="jozef gladis" userId="91bd8e89ac79594d" providerId="Windows Live" clId="Web-{EB07210E-817C-4060-ABE3-804564756AC6}" dt="2020-11-03T10:48:44.674" v="1862"/>
          <ac:spMkLst>
            <pc:docMk/>
            <pc:sldMk cId="3676557245" sldId="256"/>
            <ac:spMk id="6" creationId="{E58348C3-6249-4952-AA86-C63DB35EA9F2}"/>
          </ac:spMkLst>
        </pc:spChg>
        <pc:spChg chg="add del">
          <ac:chgData name="jozef gladis" userId="91bd8e89ac79594d" providerId="Windows Live" clId="Web-{EB07210E-817C-4060-ABE3-804564756AC6}" dt="2020-11-03T10:42:43.829" v="1798"/>
          <ac:spMkLst>
            <pc:docMk/>
            <pc:sldMk cId="3676557245" sldId="256"/>
            <ac:spMk id="9" creationId="{4AA13AD3-0A4F-475A-BEBB-DEEFF5C096C3}"/>
          </ac:spMkLst>
        </pc:spChg>
        <pc:spChg chg="add del">
          <ac:chgData name="jozef gladis" userId="91bd8e89ac79594d" providerId="Windows Live" clId="Web-{EB07210E-817C-4060-ABE3-804564756AC6}" dt="2020-11-03T10:42:43.829" v="1798"/>
          <ac:spMkLst>
            <pc:docMk/>
            <pc:sldMk cId="3676557245" sldId="256"/>
            <ac:spMk id="11" creationId="{9654BDA8-EE5D-4DC8-BA6E-A93D650163BA}"/>
          </ac:spMkLst>
        </pc:spChg>
        <pc:grpChg chg="add">
          <ac:chgData name="jozef gladis" userId="91bd8e89ac79594d" providerId="Windows Live" clId="Web-{EB07210E-817C-4060-ABE3-804564756AC6}" dt="2020-11-03T10:48:44.674" v="1862"/>
          <ac:grpSpMkLst>
            <pc:docMk/>
            <pc:sldMk cId="3676557245" sldId="256"/>
            <ac:grpSpMk id="7" creationId="{DE6174AD-DBB0-43E6-98C2-738DB3A15244}"/>
          </ac:grpSpMkLst>
        </pc:grpChg>
        <pc:picChg chg="add mod">
          <ac:chgData name="jozef gladis" userId="91bd8e89ac79594d" providerId="Windows Live" clId="Web-{EB07210E-817C-4060-ABE3-804564756AC6}" dt="2020-11-03T10:48:44.674" v="1862"/>
          <ac:picMkLst>
            <pc:docMk/>
            <pc:sldMk cId="3676557245" sldId="256"/>
            <ac:picMk id="4" creationId="{82A09AB9-C2C2-40CF-8F55-DC82BE8BA917}"/>
          </ac:picMkLst>
        </pc:picChg>
      </pc:sldChg>
      <pc:sldChg chg="new del">
        <pc:chgData name="jozef gladis" userId="91bd8e89ac79594d" providerId="Windows Live" clId="Web-{EB07210E-817C-4060-ABE3-804564756AC6}" dt="2020-11-03T08:18:44.004" v="17"/>
        <pc:sldMkLst>
          <pc:docMk/>
          <pc:sldMk cId="619772606" sldId="257"/>
        </pc:sldMkLst>
      </pc:sldChg>
      <pc:sldChg chg="addSp delSp modSp new mod setBg modClrScheme setClrOvrMap delDesignElem chgLayout">
        <pc:chgData name="jozef gladis" userId="91bd8e89ac79594d" providerId="Windows Live" clId="Web-{EB07210E-817C-4060-ABE3-804564756AC6}" dt="2020-11-03T10:42:43.829" v="1798"/>
        <pc:sldMkLst>
          <pc:docMk/>
          <pc:sldMk cId="3414429521" sldId="257"/>
        </pc:sldMkLst>
        <pc:spChg chg="del mod">
          <ac:chgData name="jozef gladis" userId="91bd8e89ac79594d" providerId="Windows Live" clId="Web-{EB07210E-817C-4060-ABE3-804564756AC6}" dt="2020-11-03T10:32:19.297" v="1764"/>
          <ac:spMkLst>
            <pc:docMk/>
            <pc:sldMk cId="3414429521" sldId="257"/>
            <ac:spMk id="2" creationId="{C6890E9A-9363-45E3-881E-9D7E43AE0ABA}"/>
          </ac:spMkLst>
        </pc:spChg>
        <pc:spChg chg="add del mod">
          <ac:chgData name="jozef gladis" userId="91bd8e89ac79594d" providerId="Windows Live" clId="Web-{EB07210E-817C-4060-ABE3-804564756AC6}" dt="2020-11-03T08:31:27.915" v="255"/>
          <ac:spMkLst>
            <pc:docMk/>
            <pc:sldMk cId="3414429521" sldId="257"/>
            <ac:spMk id="3" creationId="{09790EC4-9B86-4BDF-94C2-59FEE6BB10BE}"/>
          </ac:spMkLst>
        </pc:spChg>
        <pc:spChg chg="add del mod">
          <ac:chgData name="jozef gladis" userId="91bd8e89ac79594d" providerId="Windows Live" clId="Web-{EB07210E-817C-4060-ABE3-804564756AC6}" dt="2020-11-03T08:31:00.712" v="250"/>
          <ac:spMkLst>
            <pc:docMk/>
            <pc:sldMk cId="3414429521" sldId="257"/>
            <ac:spMk id="4" creationId="{BF234F1B-7F8D-46C0-9492-1B013A7CF5EC}"/>
          </ac:spMkLst>
        </pc:spChg>
        <pc:spChg chg="add del">
          <ac:chgData name="jozef gladis" userId="91bd8e89ac79594d" providerId="Windows Live" clId="Web-{EB07210E-817C-4060-ABE3-804564756AC6}" dt="2020-11-03T08:31:27.915" v="255"/>
          <ac:spMkLst>
            <pc:docMk/>
            <pc:sldMk cId="3414429521" sldId="257"/>
            <ac:spMk id="5" creationId="{EB6D1D7F-141C-4D8E-BFBA-D95B68E16385}"/>
          </ac:spMkLst>
        </pc:spChg>
        <pc:spChg chg="add del">
          <ac:chgData name="jozef gladis" userId="91bd8e89ac79594d" providerId="Windows Live" clId="Web-{EB07210E-817C-4060-ABE3-804564756AC6}" dt="2020-11-03T08:31:27.915" v="255"/>
          <ac:spMkLst>
            <pc:docMk/>
            <pc:sldMk cId="3414429521" sldId="257"/>
            <ac:spMk id="6" creationId="{558DA214-7FDA-4C9D-A7CF-9AD725E290E1}"/>
          </ac:spMkLst>
        </pc:spChg>
        <pc:spChg chg="add del">
          <ac:chgData name="jozef gladis" userId="91bd8e89ac79594d" providerId="Windows Live" clId="Web-{EB07210E-817C-4060-ABE3-804564756AC6}" dt="2020-11-03T08:30:38.837" v="245"/>
          <ac:spMkLst>
            <pc:docMk/>
            <pc:sldMk cId="3414429521" sldId="257"/>
            <ac:spMk id="8" creationId="{EB6D1D7F-141C-4D8E-BFBA-D95B68E16385}"/>
          </ac:spMkLst>
        </pc:spChg>
        <pc:spChg chg="add del">
          <ac:chgData name="jozef gladis" userId="91bd8e89ac79594d" providerId="Windows Live" clId="Web-{EB07210E-817C-4060-ABE3-804564756AC6}" dt="2020-11-03T08:30:38.837" v="245"/>
          <ac:spMkLst>
            <pc:docMk/>
            <pc:sldMk cId="3414429521" sldId="257"/>
            <ac:spMk id="10" creationId="{95E5AED1-65AD-42CA-A3F0-9E3AEEF2B480}"/>
          </ac:spMkLst>
        </pc:spChg>
        <pc:spChg chg="add del">
          <ac:chgData name="jozef gladis" userId="91bd8e89ac79594d" providerId="Windows Live" clId="Web-{EB07210E-817C-4060-ABE3-804564756AC6}" dt="2020-11-03T08:31:27.853" v="254"/>
          <ac:spMkLst>
            <pc:docMk/>
            <pc:sldMk cId="3414429521" sldId="257"/>
            <ac:spMk id="11" creationId="{EB6D1D7F-141C-4D8E-BFBA-D95B68E16385}"/>
          </ac:spMkLst>
        </pc:spChg>
        <pc:spChg chg="add del">
          <ac:chgData name="jozef gladis" userId="91bd8e89ac79594d" providerId="Windows Live" clId="Web-{EB07210E-817C-4060-ABE3-804564756AC6}" dt="2020-11-03T08:31:15.149" v="252"/>
          <ac:spMkLst>
            <pc:docMk/>
            <pc:sldMk cId="3414429521" sldId="257"/>
            <ac:spMk id="12" creationId="{EB6D1D7F-141C-4D8E-BFBA-D95B68E16385}"/>
          </ac:spMkLst>
        </pc:spChg>
        <pc:spChg chg="add del">
          <ac:chgData name="jozef gladis" userId="91bd8e89ac79594d" providerId="Windows Live" clId="Web-{EB07210E-817C-4060-ABE3-804564756AC6}" dt="2020-11-03T08:31:27.853" v="254"/>
          <ac:spMkLst>
            <pc:docMk/>
            <pc:sldMk cId="3414429521" sldId="257"/>
            <ac:spMk id="13" creationId="{245B42B6-26F8-4E25-839B-FB38F13BEFFC}"/>
          </ac:spMkLst>
        </pc:spChg>
        <pc:spChg chg="add del">
          <ac:chgData name="jozef gladis" userId="91bd8e89ac79594d" providerId="Windows Live" clId="Web-{EB07210E-817C-4060-ABE3-804564756AC6}" dt="2020-11-03T08:31:15.149" v="252"/>
          <ac:spMkLst>
            <pc:docMk/>
            <pc:sldMk cId="3414429521" sldId="257"/>
            <ac:spMk id="14" creationId="{558DA214-7FDA-4C9D-A7CF-9AD725E290E1}"/>
          </ac:spMkLst>
        </pc:spChg>
        <pc:spChg chg="add del">
          <ac:chgData name="jozef gladis" userId="91bd8e89ac79594d" providerId="Windows Live" clId="Web-{EB07210E-817C-4060-ABE3-804564756AC6}" dt="2020-11-03T08:31:55.353" v="265"/>
          <ac:spMkLst>
            <pc:docMk/>
            <pc:sldMk cId="3414429521" sldId="257"/>
            <ac:spMk id="15" creationId="{EB6D1D7F-141C-4D8E-BFBA-D95B68E16385}"/>
          </ac:spMkLst>
        </pc:spChg>
        <pc:spChg chg="add del">
          <ac:chgData name="jozef gladis" userId="91bd8e89ac79594d" providerId="Windows Live" clId="Web-{EB07210E-817C-4060-ABE3-804564756AC6}" dt="2020-11-03T08:31:55.353" v="265"/>
          <ac:spMkLst>
            <pc:docMk/>
            <pc:sldMk cId="3414429521" sldId="257"/>
            <ac:spMk id="16" creationId="{558DA214-7FDA-4C9D-A7CF-9AD725E290E1}"/>
          </ac:spMkLst>
        </pc:spChg>
        <pc:spChg chg="add del">
          <ac:chgData name="jozef gladis" userId="91bd8e89ac79594d" providerId="Windows Live" clId="Web-{EB07210E-817C-4060-ABE3-804564756AC6}" dt="2020-11-03T10:32:47.156" v="1766"/>
          <ac:spMkLst>
            <pc:docMk/>
            <pc:sldMk cId="3414429521" sldId="257"/>
            <ac:spMk id="19" creationId="{1D153959-30FA-4987-A094-7243641F474B}"/>
          </ac:spMkLst>
        </pc:spChg>
        <pc:spChg chg="add del">
          <ac:chgData name="jozef gladis" userId="91bd8e89ac79594d" providerId="Windows Live" clId="Web-{EB07210E-817C-4060-ABE3-804564756AC6}" dt="2020-11-03T10:32:47.156" v="1766"/>
          <ac:spMkLst>
            <pc:docMk/>
            <pc:sldMk cId="3414429521" sldId="257"/>
            <ac:spMk id="20" creationId="{EB6D1D7F-141C-4D8E-BFBA-D95B68E16385}"/>
          </ac:spMkLst>
        </pc:spChg>
        <pc:spChg chg="add del">
          <ac:chgData name="jozef gladis" userId="91bd8e89ac79594d" providerId="Windows Live" clId="Web-{EB07210E-817C-4060-ABE3-804564756AC6}" dt="2020-11-03T10:42:43.829" v="1798"/>
          <ac:spMkLst>
            <pc:docMk/>
            <pc:sldMk cId="3414429521" sldId="257"/>
            <ac:spMk id="21" creationId="{1D153959-30FA-4987-A094-7243641F474B}"/>
          </ac:spMkLst>
        </pc:spChg>
        <pc:spChg chg="add del">
          <ac:chgData name="jozef gladis" userId="91bd8e89ac79594d" providerId="Windows Live" clId="Web-{EB07210E-817C-4060-ABE3-804564756AC6}" dt="2020-11-03T10:32:19.297" v="1764"/>
          <ac:spMkLst>
            <pc:docMk/>
            <pc:sldMk cId="3414429521" sldId="257"/>
            <ac:spMk id="22" creationId="{EB6D1D7F-141C-4D8E-BFBA-D95B68E16385}"/>
          </ac:spMkLst>
        </pc:spChg>
        <pc:spChg chg="add del">
          <ac:chgData name="jozef gladis" userId="91bd8e89ac79594d" providerId="Windows Live" clId="Web-{EB07210E-817C-4060-ABE3-804564756AC6}" dt="2020-11-03T10:42:43.829" v="1798"/>
          <ac:spMkLst>
            <pc:docMk/>
            <pc:sldMk cId="3414429521" sldId="257"/>
            <ac:spMk id="23" creationId="{EB6D1D7F-141C-4D8E-BFBA-D95B68E16385}"/>
          </ac:spMkLst>
        </pc:spChg>
        <pc:spChg chg="add del">
          <ac:chgData name="jozef gladis" userId="91bd8e89ac79594d" providerId="Windows Live" clId="Web-{EB07210E-817C-4060-ABE3-804564756AC6}" dt="2020-11-03T10:32:19.297" v="1764"/>
          <ac:spMkLst>
            <pc:docMk/>
            <pc:sldMk cId="3414429521" sldId="257"/>
            <ac:spMk id="24" creationId="{245B42B6-26F8-4E25-839B-FB38F13BEFFC}"/>
          </ac:spMkLst>
        </pc:spChg>
        <pc:spChg chg="add del">
          <ac:chgData name="jozef gladis" userId="91bd8e89ac79594d" providerId="Windows Live" clId="Web-{EB07210E-817C-4060-ABE3-804564756AC6}" dt="2020-11-03T10:42:43.829" v="1798"/>
          <ac:spMkLst>
            <pc:docMk/>
            <pc:sldMk cId="3414429521" sldId="257"/>
            <ac:spMk id="25" creationId="{245B42B6-26F8-4E25-839B-FB38F13BEFFC}"/>
          </ac:spMkLst>
        </pc:spChg>
        <pc:spChg chg="add del">
          <ac:chgData name="jozef gladis" userId="91bd8e89ac79594d" providerId="Windows Live" clId="Web-{EB07210E-817C-4060-ABE3-804564756AC6}" dt="2020-11-03T10:32:47.156" v="1766"/>
          <ac:spMkLst>
            <pc:docMk/>
            <pc:sldMk cId="3414429521" sldId="257"/>
            <ac:spMk id="26" creationId="{245B42B6-26F8-4E25-839B-FB38F13BEFFC}"/>
          </ac:spMkLst>
        </pc:spChg>
        <pc:graphicFrameChg chg="add del">
          <ac:chgData name="jozef gladis" userId="91bd8e89ac79594d" providerId="Windows Live" clId="Web-{EB07210E-817C-4060-ABE3-804564756AC6}" dt="2020-11-03T08:31:15.149" v="252"/>
          <ac:graphicFrameMkLst>
            <pc:docMk/>
            <pc:sldMk cId="3414429521" sldId="257"/>
            <ac:graphicFrameMk id="9" creationId="{9ECFE56C-4F4A-4988-8FDF-0F845CE3D900}"/>
          </ac:graphicFrameMkLst>
        </pc:graphicFrameChg>
        <pc:graphicFrameChg chg="add mod ord modGraphic">
          <ac:chgData name="jozef gladis" userId="91bd8e89ac79594d" providerId="Windows Live" clId="Web-{EB07210E-817C-4060-ABE3-804564756AC6}" dt="2020-11-03T10:42:43.829" v="1798"/>
          <ac:graphicFrameMkLst>
            <pc:docMk/>
            <pc:sldMk cId="3414429521" sldId="257"/>
            <ac:graphicFrameMk id="17" creationId="{097E02F3-EF56-44F1-98CD-FCA7143AAE27}"/>
          </ac:graphicFrameMkLst>
        </pc:graphicFrameChg>
      </pc:sldChg>
      <pc:sldChg chg="addSp delSp modSp new mod setBg modClrScheme setClrOvrMap delDesignElem chgLayout">
        <pc:chgData name="jozef gladis" userId="91bd8e89ac79594d" providerId="Windows Live" clId="Web-{EB07210E-817C-4060-ABE3-804564756AC6}" dt="2020-11-03T10:42:43.829" v="1798"/>
        <pc:sldMkLst>
          <pc:docMk/>
          <pc:sldMk cId="2846721561" sldId="258"/>
        </pc:sldMkLst>
        <pc:spChg chg="del mod">
          <ac:chgData name="jozef gladis" userId="91bd8e89ac79594d" providerId="Windows Live" clId="Web-{EB07210E-817C-4060-ABE3-804564756AC6}" dt="2020-11-03T10:34:34.703" v="1768"/>
          <ac:spMkLst>
            <pc:docMk/>
            <pc:sldMk cId="2846721561" sldId="258"/>
            <ac:spMk id="2" creationId="{99F094EA-7005-4000-AC39-658F37D26CBB}"/>
          </ac:spMkLst>
        </pc:spChg>
        <pc:spChg chg="del mod">
          <ac:chgData name="jozef gladis" userId="91bd8e89ac79594d" providerId="Windows Live" clId="Web-{EB07210E-817C-4060-ABE3-804564756AC6}" dt="2020-11-03T08:40:33.981" v="516"/>
          <ac:spMkLst>
            <pc:docMk/>
            <pc:sldMk cId="2846721561" sldId="258"/>
            <ac:spMk id="3" creationId="{F03964B1-F948-4CA1-86FC-84439B60E931}"/>
          </ac:spMkLst>
        </pc:spChg>
        <pc:spChg chg="add del">
          <ac:chgData name="jozef gladis" userId="91bd8e89ac79594d" providerId="Windows Live" clId="Web-{EB07210E-817C-4060-ABE3-804564756AC6}" dt="2020-11-03T08:44:37.076" v="524"/>
          <ac:spMkLst>
            <pc:docMk/>
            <pc:sldMk cId="2846721561" sldId="258"/>
            <ac:spMk id="9" creationId="{EB6D1D7F-141C-4D8E-BFBA-D95B68E16385}"/>
          </ac:spMkLst>
        </pc:spChg>
        <pc:spChg chg="add del">
          <ac:chgData name="jozef gladis" userId="91bd8e89ac79594d" providerId="Windows Live" clId="Web-{EB07210E-817C-4060-ABE3-804564756AC6}" dt="2020-11-03T08:44:37.076" v="524"/>
          <ac:spMkLst>
            <pc:docMk/>
            <pc:sldMk cId="2846721561" sldId="258"/>
            <ac:spMk id="11" creationId="{558DA214-7FDA-4C9D-A7CF-9AD725E290E1}"/>
          </ac:spMkLst>
        </pc:spChg>
        <pc:spChg chg="add del">
          <ac:chgData name="jozef gladis" userId="91bd8e89ac79594d" providerId="Windows Live" clId="Web-{EB07210E-817C-4060-ABE3-804564756AC6}" dt="2020-11-03T10:42:43.829" v="1798"/>
          <ac:spMkLst>
            <pc:docMk/>
            <pc:sldMk cId="2846721561" sldId="258"/>
            <ac:spMk id="14" creationId="{6BC377B7-18F1-42AD-A1DD-E1D6A5B27CE9}"/>
          </ac:spMkLst>
        </pc:spChg>
        <pc:spChg chg="add del">
          <ac:chgData name="jozef gladis" userId="91bd8e89ac79594d" providerId="Windows Live" clId="Web-{EB07210E-817C-4060-ABE3-804564756AC6}" dt="2020-11-03T10:42:43.829" v="1798"/>
          <ac:spMkLst>
            <pc:docMk/>
            <pc:sldMk cId="2846721561" sldId="258"/>
            <ac:spMk id="15" creationId="{B41841A4-7885-47BE-9A2A-B2602CA1A98E}"/>
          </ac:spMkLst>
        </pc:spChg>
        <pc:spChg chg="add del">
          <ac:chgData name="jozef gladis" userId="91bd8e89ac79594d" providerId="Windows Live" clId="Web-{EB07210E-817C-4060-ABE3-804564756AC6}" dt="2020-11-03T10:34:34.703" v="1768"/>
          <ac:spMkLst>
            <pc:docMk/>
            <pc:sldMk cId="2846721561" sldId="258"/>
            <ac:spMk id="17" creationId="{EB6D1D7F-141C-4D8E-BFBA-D95B68E16385}"/>
          </ac:spMkLst>
        </pc:spChg>
        <pc:spChg chg="add del">
          <ac:chgData name="jozef gladis" userId="91bd8e89ac79594d" providerId="Windows Live" clId="Web-{EB07210E-817C-4060-ABE3-804564756AC6}" dt="2020-11-03T10:34:34.703" v="1768"/>
          <ac:spMkLst>
            <pc:docMk/>
            <pc:sldMk cId="2846721561" sldId="258"/>
            <ac:spMk id="19" creationId="{558DA214-7FDA-4C9D-A7CF-9AD725E290E1}"/>
          </ac:spMkLst>
        </pc:spChg>
        <pc:graphicFrameChg chg="add mod ord modGraphic">
          <ac:chgData name="jozef gladis" userId="91bd8e89ac79594d" providerId="Windows Live" clId="Web-{EB07210E-817C-4060-ABE3-804564756AC6}" dt="2020-11-03T10:42:43.829" v="1798"/>
          <ac:graphicFrameMkLst>
            <pc:docMk/>
            <pc:sldMk cId="2846721561" sldId="258"/>
            <ac:graphicFrameMk id="5" creationId="{C4AC49D7-A6B0-401F-9C29-16C58A916BD0}"/>
          </ac:graphicFrameMkLst>
        </pc:graphicFrameChg>
        <pc:picChg chg="add mod modCrop">
          <ac:chgData name="jozef gladis" userId="91bd8e89ac79594d" providerId="Windows Live" clId="Web-{EB07210E-817C-4060-ABE3-804564756AC6}" dt="2020-11-03T10:34:39.953" v="1769"/>
          <ac:picMkLst>
            <pc:docMk/>
            <pc:sldMk cId="2846721561" sldId="258"/>
            <ac:picMk id="12" creationId="{0068B643-6B99-4148-B0F3-B9EB624EE6CF}"/>
          </ac:picMkLst>
        </pc:picChg>
      </pc:sldChg>
      <pc:sldChg chg="delSp modSp new mod modClrScheme modShow chgLayout">
        <pc:chgData name="jozef gladis" userId="91bd8e89ac79594d" providerId="Windows Live" clId="Web-{EB07210E-817C-4060-ABE3-804564756AC6}" dt="2020-11-03T10:42:43.829" v="1798"/>
        <pc:sldMkLst>
          <pc:docMk/>
          <pc:sldMk cId="4233874563" sldId="259"/>
        </pc:sldMkLst>
        <pc:spChg chg="del">
          <ac:chgData name="jozef gladis" userId="91bd8e89ac79594d" providerId="Windows Live" clId="Web-{EB07210E-817C-4060-ABE3-804564756AC6}" dt="2020-11-03T10:35:07.594" v="1770"/>
          <ac:spMkLst>
            <pc:docMk/>
            <pc:sldMk cId="4233874563" sldId="259"/>
            <ac:spMk id="2" creationId="{BCC2FDFA-FD85-4C63-B0A8-A888DCE27617}"/>
          </ac:spMkLst>
        </pc:spChg>
        <pc:spChg chg="mod ord">
          <ac:chgData name="jozef gladis" userId="91bd8e89ac79594d" providerId="Windows Live" clId="Web-{EB07210E-817C-4060-ABE3-804564756AC6}" dt="2020-11-03T10:42:43.829" v="1798"/>
          <ac:spMkLst>
            <pc:docMk/>
            <pc:sldMk cId="4233874563" sldId="259"/>
            <ac:spMk id="3" creationId="{27593F45-166D-4D4E-9EFD-0613862C5D66}"/>
          </ac:spMkLst>
        </pc:spChg>
      </pc:sldChg>
      <pc:sldChg chg="addSp delSp modSp new mod setBg modClrScheme delDesignElem chgLayout">
        <pc:chgData name="jozef gladis" userId="91bd8e89ac79594d" providerId="Windows Live" clId="Web-{EB07210E-817C-4060-ABE3-804564756AC6}" dt="2020-11-03T10:50:03.362" v="1868"/>
        <pc:sldMkLst>
          <pc:docMk/>
          <pc:sldMk cId="720348857" sldId="260"/>
        </pc:sldMkLst>
        <pc:spChg chg="mod ord">
          <ac:chgData name="jozef gladis" userId="91bd8e89ac79594d" providerId="Windows Live" clId="Web-{EB07210E-817C-4060-ABE3-804564756AC6}" dt="2020-11-03T10:50:03.362" v="1868"/>
          <ac:spMkLst>
            <pc:docMk/>
            <pc:sldMk cId="720348857" sldId="260"/>
            <ac:spMk id="2" creationId="{2CDA88E6-AA36-4FD2-AD2F-71400F5E0B04}"/>
          </ac:spMkLst>
        </pc:spChg>
        <pc:spChg chg="mod ord">
          <ac:chgData name="jozef gladis" userId="91bd8e89ac79594d" providerId="Windows Live" clId="Web-{EB07210E-817C-4060-ABE3-804564756AC6}" dt="2020-11-03T10:50:03.362" v="1868"/>
          <ac:spMkLst>
            <pc:docMk/>
            <pc:sldMk cId="720348857" sldId="260"/>
            <ac:spMk id="3" creationId="{D5AF1F66-3843-4B3A-977F-B94B51E7FD33}"/>
          </ac:spMkLst>
        </pc:spChg>
        <pc:spChg chg="add del">
          <ac:chgData name="jozef gladis" userId="91bd8e89ac79594d" providerId="Windows Live" clId="Web-{EB07210E-817C-4060-ABE3-804564756AC6}" dt="2020-11-03T09:03:18.051" v="691"/>
          <ac:spMkLst>
            <pc:docMk/>
            <pc:sldMk cId="720348857" sldId="260"/>
            <ac:spMk id="4" creationId="{A7809E8B-25BF-4B87-A16C-19345213C1C1}"/>
          </ac:spMkLst>
        </pc:spChg>
        <pc:spChg chg="add del">
          <ac:chgData name="jozef gladis" userId="91bd8e89ac79594d" providerId="Windows Live" clId="Web-{EB07210E-817C-4060-ABE3-804564756AC6}" dt="2020-11-03T10:42:43.829" v="1798"/>
          <ac:spMkLst>
            <pc:docMk/>
            <pc:sldMk cId="720348857" sldId="260"/>
            <ac:spMk id="10" creationId="{EB6D1D7F-141C-4D8E-BFBA-D95B68E16385}"/>
          </ac:spMkLst>
        </pc:spChg>
        <pc:spChg chg="add del">
          <ac:chgData name="jozef gladis" userId="91bd8e89ac79594d" providerId="Windows Live" clId="Web-{EB07210E-817C-4060-ABE3-804564756AC6}" dt="2020-11-03T10:42:43.829" v="1798"/>
          <ac:spMkLst>
            <pc:docMk/>
            <pc:sldMk cId="720348857" sldId="260"/>
            <ac:spMk id="12" creationId="{245B42B6-26F8-4E25-839B-FB38F13BEFFC}"/>
          </ac:spMkLst>
        </pc:spChg>
        <pc:picChg chg="add mod">
          <ac:chgData name="jozef gladis" userId="91bd8e89ac79594d" providerId="Windows Live" clId="Web-{EB07210E-817C-4060-ABE3-804564756AC6}" dt="2020-11-03T10:50:03.362" v="1868"/>
          <ac:picMkLst>
            <pc:docMk/>
            <pc:sldMk cId="720348857" sldId="260"/>
            <ac:picMk id="5" creationId="{9D488238-A33F-4ECF-8DFB-9B7D17648BA3}"/>
          </ac:picMkLst>
        </pc:picChg>
      </pc:sldChg>
      <pc:sldChg chg="modSp new mod modClrScheme chgLayout">
        <pc:chgData name="jozef gladis" userId="91bd8e89ac79594d" providerId="Windows Live" clId="Web-{EB07210E-817C-4060-ABE3-804564756AC6}" dt="2020-11-03T10:42:43.829" v="1798"/>
        <pc:sldMkLst>
          <pc:docMk/>
          <pc:sldMk cId="3291107073" sldId="261"/>
        </pc:sldMkLst>
        <pc:spChg chg="mod ord">
          <ac:chgData name="jozef gladis" userId="91bd8e89ac79594d" providerId="Windows Live" clId="Web-{EB07210E-817C-4060-ABE3-804564756AC6}" dt="2020-11-03T10:42:43.829" v="1798"/>
          <ac:spMkLst>
            <pc:docMk/>
            <pc:sldMk cId="3291107073" sldId="261"/>
            <ac:spMk id="2" creationId="{492A0717-6165-48FF-9394-8DB12C940A12}"/>
          </ac:spMkLst>
        </pc:spChg>
        <pc:spChg chg="mod ord">
          <ac:chgData name="jozef gladis" userId="91bd8e89ac79594d" providerId="Windows Live" clId="Web-{EB07210E-817C-4060-ABE3-804564756AC6}" dt="2020-11-03T10:42:43.829" v="1798"/>
          <ac:spMkLst>
            <pc:docMk/>
            <pc:sldMk cId="3291107073" sldId="261"/>
            <ac:spMk id="3" creationId="{456F4358-45C9-43AE-8C20-2F42B13F473A}"/>
          </ac:spMkLst>
        </pc:spChg>
      </pc:sldChg>
      <pc:sldChg chg="modSp new mod modClrScheme chgLayout">
        <pc:chgData name="jozef gladis" userId="91bd8e89ac79594d" providerId="Windows Live" clId="Web-{EB07210E-817C-4060-ABE3-804564756AC6}" dt="2020-11-03T10:42:43.829" v="1798"/>
        <pc:sldMkLst>
          <pc:docMk/>
          <pc:sldMk cId="662439842" sldId="262"/>
        </pc:sldMkLst>
        <pc:spChg chg="mod ord">
          <ac:chgData name="jozef gladis" userId="91bd8e89ac79594d" providerId="Windows Live" clId="Web-{EB07210E-817C-4060-ABE3-804564756AC6}" dt="2020-11-03T10:42:43.829" v="1798"/>
          <ac:spMkLst>
            <pc:docMk/>
            <pc:sldMk cId="662439842" sldId="262"/>
            <ac:spMk id="2" creationId="{03532D77-9A7E-4A9D-9844-BA977EC905CC}"/>
          </ac:spMkLst>
        </pc:spChg>
        <pc:spChg chg="mod ord">
          <ac:chgData name="jozef gladis" userId="91bd8e89ac79594d" providerId="Windows Live" clId="Web-{EB07210E-817C-4060-ABE3-804564756AC6}" dt="2020-11-03T10:42:43.829" v="1798"/>
          <ac:spMkLst>
            <pc:docMk/>
            <pc:sldMk cId="662439842" sldId="262"/>
            <ac:spMk id="3" creationId="{6F89CDCA-6D6D-42D4-8C99-B6D8A98DF44E}"/>
          </ac:spMkLst>
        </pc:spChg>
      </pc:sldChg>
      <pc:sldChg chg="delSp modSp new mod modClrScheme chgLayout">
        <pc:chgData name="jozef gladis" userId="91bd8e89ac79594d" providerId="Windows Live" clId="Web-{EB07210E-817C-4060-ABE3-804564756AC6}" dt="2020-11-03T10:42:43.829" v="1798"/>
        <pc:sldMkLst>
          <pc:docMk/>
          <pc:sldMk cId="395213577" sldId="263"/>
        </pc:sldMkLst>
        <pc:spChg chg="del">
          <ac:chgData name="jozef gladis" userId="91bd8e89ac79594d" providerId="Windows Live" clId="Web-{EB07210E-817C-4060-ABE3-804564756AC6}" dt="2020-11-03T10:37:35.844" v="1779"/>
          <ac:spMkLst>
            <pc:docMk/>
            <pc:sldMk cId="395213577" sldId="263"/>
            <ac:spMk id="2" creationId="{B45059D6-D691-4C10-9935-4E4E6D197244}"/>
          </ac:spMkLst>
        </pc:spChg>
        <pc:spChg chg="mod ord">
          <ac:chgData name="jozef gladis" userId="91bd8e89ac79594d" providerId="Windows Live" clId="Web-{EB07210E-817C-4060-ABE3-804564756AC6}" dt="2020-11-03T10:42:43.829" v="1798"/>
          <ac:spMkLst>
            <pc:docMk/>
            <pc:sldMk cId="395213577" sldId="263"/>
            <ac:spMk id="3" creationId="{D11EB761-A79A-4C08-97A1-3ECC12F2CA48}"/>
          </ac:spMkLst>
        </pc:spChg>
      </pc:sldChg>
      <pc:sldChg chg="addSp delSp modSp new mod setBg modClrScheme setClrOvrMap delDesignElem chgLayout">
        <pc:chgData name="jozef gladis" userId="91bd8e89ac79594d" providerId="Windows Live" clId="Web-{EB07210E-817C-4060-ABE3-804564756AC6}" dt="2020-11-03T10:42:43.829" v="1798"/>
        <pc:sldMkLst>
          <pc:docMk/>
          <pc:sldMk cId="4078812944" sldId="264"/>
        </pc:sldMkLst>
        <pc:spChg chg="mod ord">
          <ac:chgData name="jozef gladis" userId="91bd8e89ac79594d" providerId="Windows Live" clId="Web-{EB07210E-817C-4060-ABE3-804564756AC6}" dt="2020-11-03T10:42:43.829" v="1798"/>
          <ac:spMkLst>
            <pc:docMk/>
            <pc:sldMk cId="4078812944" sldId="264"/>
            <ac:spMk id="2" creationId="{51F34990-575A-4A0D-A70A-F596CE199479}"/>
          </ac:spMkLst>
        </pc:spChg>
        <pc:spChg chg="del mod">
          <ac:chgData name="jozef gladis" userId="91bd8e89ac79594d" providerId="Windows Live" clId="Web-{EB07210E-817C-4060-ABE3-804564756AC6}" dt="2020-11-03T10:38:18.610" v="1783"/>
          <ac:spMkLst>
            <pc:docMk/>
            <pc:sldMk cId="4078812944" sldId="264"/>
            <ac:spMk id="3" creationId="{692F2F4B-5067-4284-A45E-7D4B67BE84E1}"/>
          </ac:spMkLst>
        </pc:spChg>
        <pc:spChg chg="add del">
          <ac:chgData name="jozef gladis" userId="91bd8e89ac79594d" providerId="Windows Live" clId="Web-{EB07210E-817C-4060-ABE3-804564756AC6}" dt="2020-11-03T10:38:18.610" v="1783"/>
          <ac:spMkLst>
            <pc:docMk/>
            <pc:sldMk cId="4078812944" sldId="264"/>
            <ac:spMk id="8" creationId="{EB6D1D7F-141C-4D8E-BFBA-D95B68E16385}"/>
          </ac:spMkLst>
        </pc:spChg>
        <pc:spChg chg="add del">
          <ac:chgData name="jozef gladis" userId="91bd8e89ac79594d" providerId="Windows Live" clId="Web-{EB07210E-817C-4060-ABE3-804564756AC6}" dt="2020-11-03T10:38:18.610" v="1783"/>
          <ac:spMkLst>
            <pc:docMk/>
            <pc:sldMk cId="4078812944" sldId="264"/>
            <ac:spMk id="10" creationId="{27248369-464E-49D1-91FC-BC34A50A66D2}"/>
          </ac:spMkLst>
        </pc:spChg>
        <pc:spChg chg="add del">
          <ac:chgData name="jozef gladis" userId="91bd8e89ac79594d" providerId="Windows Live" clId="Web-{EB07210E-817C-4060-ABE3-804564756AC6}" dt="2020-11-03T10:42:43.829" v="1798"/>
          <ac:spMkLst>
            <pc:docMk/>
            <pc:sldMk cId="4078812944" sldId="264"/>
            <ac:spMk id="16" creationId="{EB6D1D7F-141C-4D8E-BFBA-D95B68E16385}"/>
          </ac:spMkLst>
        </pc:spChg>
        <pc:spChg chg="add del">
          <ac:chgData name="jozef gladis" userId="91bd8e89ac79594d" providerId="Windows Live" clId="Web-{EB07210E-817C-4060-ABE3-804564756AC6}" dt="2020-11-03T10:42:43.829" v="1798"/>
          <ac:spMkLst>
            <pc:docMk/>
            <pc:sldMk cId="4078812944" sldId="264"/>
            <ac:spMk id="18" creationId="{245B42B6-26F8-4E25-839B-FB38F13BEFFC}"/>
          </ac:spMkLst>
        </pc:spChg>
        <pc:graphicFrameChg chg="add mod ord">
          <ac:chgData name="jozef gladis" userId="91bd8e89ac79594d" providerId="Windows Live" clId="Web-{EB07210E-817C-4060-ABE3-804564756AC6}" dt="2020-11-03T10:42:43.829" v="1798"/>
          <ac:graphicFrameMkLst>
            <pc:docMk/>
            <pc:sldMk cId="4078812944" sldId="264"/>
            <ac:graphicFrameMk id="12" creationId="{FA069A9B-652D-42B7-9A68-EA4C7B0EEFE9}"/>
          </ac:graphicFrameMkLst>
        </pc:graphicFrameChg>
      </pc:sldChg>
      <pc:sldChg chg="modSp new mod modClrScheme chgLayout">
        <pc:chgData name="jozef gladis" userId="91bd8e89ac79594d" providerId="Windows Live" clId="Web-{EB07210E-817C-4060-ABE3-804564756AC6}" dt="2020-11-03T10:42:43.829" v="1798"/>
        <pc:sldMkLst>
          <pc:docMk/>
          <pc:sldMk cId="1486266765" sldId="265"/>
        </pc:sldMkLst>
        <pc:spChg chg="mod ord">
          <ac:chgData name="jozef gladis" userId="91bd8e89ac79594d" providerId="Windows Live" clId="Web-{EB07210E-817C-4060-ABE3-804564756AC6}" dt="2020-11-03T10:42:43.829" v="1798"/>
          <ac:spMkLst>
            <pc:docMk/>
            <pc:sldMk cId="1486266765" sldId="265"/>
            <ac:spMk id="2" creationId="{B060BEB6-421F-44B1-93C7-739D2D5F30AB}"/>
          </ac:spMkLst>
        </pc:spChg>
        <pc:spChg chg="mod ord">
          <ac:chgData name="jozef gladis" userId="91bd8e89ac79594d" providerId="Windows Live" clId="Web-{EB07210E-817C-4060-ABE3-804564756AC6}" dt="2020-11-03T10:42:43.829" v="1798"/>
          <ac:spMkLst>
            <pc:docMk/>
            <pc:sldMk cId="1486266765" sldId="265"/>
            <ac:spMk id="3" creationId="{62B97452-08B1-4514-BAA3-3555AC23CE8E}"/>
          </ac:spMkLst>
        </pc:spChg>
      </pc:sldChg>
      <pc:sldChg chg="addSp delSp modSp new mod setBg modClrScheme setClrOvrMap delDesignElem chgLayout">
        <pc:chgData name="jozef gladis" userId="91bd8e89ac79594d" providerId="Windows Live" clId="Web-{EB07210E-817C-4060-ABE3-804564756AC6}" dt="2020-11-03T10:42:43.829" v="1798"/>
        <pc:sldMkLst>
          <pc:docMk/>
          <pc:sldMk cId="112615941" sldId="266"/>
        </pc:sldMkLst>
        <pc:spChg chg="mod ord">
          <ac:chgData name="jozef gladis" userId="91bd8e89ac79594d" providerId="Windows Live" clId="Web-{EB07210E-817C-4060-ABE3-804564756AC6}" dt="2020-11-03T10:42:43.829" v="1798"/>
          <ac:spMkLst>
            <pc:docMk/>
            <pc:sldMk cId="112615941" sldId="266"/>
            <ac:spMk id="2" creationId="{13F8E94F-A8BA-4622-9E7E-FF19C704C91D}"/>
          </ac:spMkLst>
        </pc:spChg>
        <pc:spChg chg="add del mod">
          <ac:chgData name="jozef gladis" userId="91bd8e89ac79594d" providerId="Windows Live" clId="Web-{EB07210E-817C-4060-ABE3-804564756AC6}" dt="2020-11-03T10:38:42.141" v="1788"/>
          <ac:spMkLst>
            <pc:docMk/>
            <pc:sldMk cId="112615941" sldId="266"/>
            <ac:spMk id="3" creationId="{2B001B8B-20BC-4562-9A37-88DD410A0BF9}"/>
          </ac:spMkLst>
        </pc:spChg>
        <pc:spChg chg="add del">
          <ac:chgData name="jozef gladis" userId="91bd8e89ac79594d" providerId="Windows Live" clId="Web-{EB07210E-817C-4060-ABE3-804564756AC6}" dt="2020-11-03T10:38:42.141" v="1788"/>
          <ac:spMkLst>
            <pc:docMk/>
            <pc:sldMk cId="112615941" sldId="266"/>
            <ac:spMk id="8" creationId="{EB6D1D7F-141C-4D8E-BFBA-D95B68E16385}"/>
          </ac:spMkLst>
        </pc:spChg>
        <pc:spChg chg="add del">
          <ac:chgData name="jozef gladis" userId="91bd8e89ac79594d" providerId="Windows Live" clId="Web-{EB07210E-817C-4060-ABE3-804564756AC6}" dt="2020-11-03T10:38:42.141" v="1788"/>
          <ac:spMkLst>
            <pc:docMk/>
            <pc:sldMk cId="112615941" sldId="266"/>
            <ac:spMk id="10" creationId="{558DA214-7FDA-4C9D-A7CF-9AD725E290E1}"/>
          </ac:spMkLst>
        </pc:spChg>
        <pc:spChg chg="add del">
          <ac:chgData name="jozef gladis" userId="91bd8e89ac79594d" providerId="Windows Live" clId="Web-{EB07210E-817C-4060-ABE3-804564756AC6}" dt="2020-11-03T10:38:42.094" v="1787"/>
          <ac:spMkLst>
            <pc:docMk/>
            <pc:sldMk cId="112615941" sldId="266"/>
            <ac:spMk id="13" creationId="{EB6D1D7F-141C-4D8E-BFBA-D95B68E16385}"/>
          </ac:spMkLst>
        </pc:spChg>
        <pc:spChg chg="add del">
          <ac:chgData name="jozef gladis" userId="91bd8e89ac79594d" providerId="Windows Live" clId="Web-{EB07210E-817C-4060-ABE3-804564756AC6}" dt="2020-11-03T10:38:42.094" v="1787"/>
          <ac:spMkLst>
            <pc:docMk/>
            <pc:sldMk cId="112615941" sldId="266"/>
            <ac:spMk id="14" creationId="{558DA214-7FDA-4C9D-A7CF-9AD725E290E1}"/>
          </ac:spMkLst>
        </pc:spChg>
        <pc:spChg chg="add del">
          <ac:chgData name="jozef gladis" userId="91bd8e89ac79594d" providerId="Windows Live" clId="Web-{EB07210E-817C-4060-ABE3-804564756AC6}" dt="2020-11-03T10:38:39.001" v="1785"/>
          <ac:spMkLst>
            <pc:docMk/>
            <pc:sldMk cId="112615941" sldId="266"/>
            <ac:spMk id="16" creationId="{EB6D1D7F-141C-4D8E-BFBA-D95B68E16385}"/>
          </ac:spMkLst>
        </pc:spChg>
        <pc:spChg chg="add del">
          <ac:chgData name="jozef gladis" userId="91bd8e89ac79594d" providerId="Windows Live" clId="Web-{EB07210E-817C-4060-ABE3-804564756AC6}" dt="2020-11-03T10:42:43.829" v="1798"/>
          <ac:spMkLst>
            <pc:docMk/>
            <pc:sldMk cId="112615941" sldId="266"/>
            <ac:spMk id="17" creationId="{EB6D1D7F-141C-4D8E-BFBA-D95B68E16385}"/>
          </ac:spMkLst>
        </pc:spChg>
        <pc:spChg chg="add del">
          <ac:chgData name="jozef gladis" userId="91bd8e89ac79594d" providerId="Windows Live" clId="Web-{EB07210E-817C-4060-ABE3-804564756AC6}" dt="2020-11-03T10:38:39.001" v="1785"/>
          <ac:spMkLst>
            <pc:docMk/>
            <pc:sldMk cId="112615941" sldId="266"/>
            <ac:spMk id="18" creationId="{558DA214-7FDA-4C9D-A7CF-9AD725E290E1}"/>
          </ac:spMkLst>
        </pc:spChg>
        <pc:spChg chg="add del">
          <ac:chgData name="jozef gladis" userId="91bd8e89ac79594d" providerId="Windows Live" clId="Web-{EB07210E-817C-4060-ABE3-804564756AC6}" dt="2020-11-03T10:42:43.829" v="1798"/>
          <ac:spMkLst>
            <pc:docMk/>
            <pc:sldMk cId="112615941" sldId="266"/>
            <ac:spMk id="19" creationId="{558DA214-7FDA-4C9D-A7CF-9AD725E290E1}"/>
          </ac:spMkLst>
        </pc:spChg>
        <pc:graphicFrameChg chg="add del">
          <ac:chgData name="jozef gladis" userId="91bd8e89ac79594d" providerId="Windows Live" clId="Web-{EB07210E-817C-4060-ABE3-804564756AC6}" dt="2020-11-03T10:38:39.001" v="1785"/>
          <ac:graphicFrameMkLst>
            <pc:docMk/>
            <pc:sldMk cId="112615941" sldId="266"/>
            <ac:graphicFrameMk id="12" creationId="{D4F8CA0B-51DB-4CA8-91AB-36704E2C683A}"/>
          </ac:graphicFrameMkLst>
        </pc:graphicFrameChg>
        <pc:graphicFrameChg chg="add del">
          <ac:chgData name="jozef gladis" userId="91bd8e89ac79594d" providerId="Windows Live" clId="Web-{EB07210E-817C-4060-ABE3-804564756AC6}" dt="2020-11-03T10:38:42.094" v="1787"/>
          <ac:graphicFrameMkLst>
            <pc:docMk/>
            <pc:sldMk cId="112615941" sldId="266"/>
            <ac:graphicFrameMk id="15" creationId="{C00BDDB2-E1E8-40D5-B50B-B22761B16E92}"/>
          </ac:graphicFrameMkLst>
        </pc:graphicFrameChg>
        <pc:graphicFrameChg chg="add mod ord">
          <ac:chgData name="jozef gladis" userId="91bd8e89ac79594d" providerId="Windows Live" clId="Web-{EB07210E-817C-4060-ABE3-804564756AC6}" dt="2020-11-03T10:42:43.829" v="1798"/>
          <ac:graphicFrameMkLst>
            <pc:docMk/>
            <pc:sldMk cId="112615941" sldId="266"/>
            <ac:graphicFrameMk id="20" creationId="{4F7DBDA7-9122-41B4-8F92-834EDA53D994}"/>
          </ac:graphicFrameMkLst>
        </pc:graphicFrameChg>
      </pc:sldChg>
      <pc:sldChg chg="addSp delSp modSp new mod setBg modClrScheme delDesignElem chgLayout">
        <pc:chgData name="jozef gladis" userId="91bd8e89ac79594d" providerId="Windows Live" clId="Web-{EB07210E-817C-4060-ABE3-804564756AC6}" dt="2020-11-03T10:42:43.829" v="1798"/>
        <pc:sldMkLst>
          <pc:docMk/>
          <pc:sldMk cId="3855614238" sldId="267"/>
        </pc:sldMkLst>
        <pc:spChg chg="mod ord">
          <ac:chgData name="jozef gladis" userId="91bd8e89ac79594d" providerId="Windows Live" clId="Web-{EB07210E-817C-4060-ABE3-804564756AC6}" dt="2020-11-03T10:42:43.829" v="1798"/>
          <ac:spMkLst>
            <pc:docMk/>
            <pc:sldMk cId="3855614238" sldId="267"/>
            <ac:spMk id="2" creationId="{6667FF80-72EB-438D-92D7-254EE26C13EC}"/>
          </ac:spMkLst>
        </pc:spChg>
        <pc:spChg chg="del mod">
          <ac:chgData name="jozef gladis" userId="91bd8e89ac79594d" providerId="Windows Live" clId="Web-{EB07210E-817C-4060-ABE3-804564756AC6}" dt="2020-11-03T10:38:55.516" v="1789"/>
          <ac:spMkLst>
            <pc:docMk/>
            <pc:sldMk cId="3855614238" sldId="267"/>
            <ac:spMk id="3" creationId="{AB5058AB-97DF-4ADD-8660-DF1ECE5AFA81}"/>
          </ac:spMkLst>
        </pc:spChg>
        <pc:spChg chg="add del">
          <ac:chgData name="jozef gladis" userId="91bd8e89ac79594d" providerId="Windows Live" clId="Web-{EB07210E-817C-4060-ABE3-804564756AC6}" dt="2020-11-03T10:42:43.829" v="1798"/>
          <ac:spMkLst>
            <pc:docMk/>
            <pc:sldMk cId="3855614238" sldId="267"/>
            <ac:spMk id="9" creationId="{EB6D1D7F-141C-4D8E-BFBA-D95B68E16385}"/>
          </ac:spMkLst>
        </pc:spChg>
        <pc:spChg chg="add del">
          <ac:chgData name="jozef gladis" userId="91bd8e89ac79594d" providerId="Windows Live" clId="Web-{EB07210E-817C-4060-ABE3-804564756AC6}" dt="2020-11-03T10:42:43.829" v="1798"/>
          <ac:spMkLst>
            <pc:docMk/>
            <pc:sldMk cId="3855614238" sldId="267"/>
            <ac:spMk id="11" creationId="{245B42B6-26F8-4E25-839B-FB38F13BEFFC}"/>
          </ac:spMkLst>
        </pc:spChg>
        <pc:graphicFrameChg chg="add mod ord">
          <ac:chgData name="jozef gladis" userId="91bd8e89ac79594d" providerId="Windows Live" clId="Web-{EB07210E-817C-4060-ABE3-804564756AC6}" dt="2020-11-03T10:42:43.829" v="1798"/>
          <ac:graphicFrameMkLst>
            <pc:docMk/>
            <pc:sldMk cId="3855614238" sldId="267"/>
            <ac:graphicFrameMk id="5" creationId="{77E72862-447D-4BFF-A150-511ABDA1E23F}"/>
          </ac:graphicFrameMkLst>
        </pc:graphicFrameChg>
      </pc:sldChg>
      <pc:sldChg chg="modSp new mod modClrScheme chgLayout">
        <pc:chgData name="jozef gladis" userId="91bd8e89ac79594d" providerId="Windows Live" clId="Web-{EB07210E-817C-4060-ABE3-804564756AC6}" dt="2020-11-03T10:42:43.829" v="1798"/>
        <pc:sldMkLst>
          <pc:docMk/>
          <pc:sldMk cId="2234053620" sldId="268"/>
        </pc:sldMkLst>
        <pc:spChg chg="mod ord">
          <ac:chgData name="jozef gladis" userId="91bd8e89ac79594d" providerId="Windows Live" clId="Web-{EB07210E-817C-4060-ABE3-804564756AC6}" dt="2020-11-03T10:42:43.829" v="1798"/>
          <ac:spMkLst>
            <pc:docMk/>
            <pc:sldMk cId="2234053620" sldId="268"/>
            <ac:spMk id="2" creationId="{546CCC32-8FA7-41BD-95C7-5CD483450BF0}"/>
          </ac:spMkLst>
        </pc:spChg>
        <pc:spChg chg="mod ord">
          <ac:chgData name="jozef gladis" userId="91bd8e89ac79594d" providerId="Windows Live" clId="Web-{EB07210E-817C-4060-ABE3-804564756AC6}" dt="2020-11-03T10:42:43.829" v="1798"/>
          <ac:spMkLst>
            <pc:docMk/>
            <pc:sldMk cId="2234053620" sldId="268"/>
            <ac:spMk id="3" creationId="{77DFDBC9-4FCE-49FA-88AD-609D40B1AD1C}"/>
          </ac:spMkLst>
        </pc:spChg>
      </pc:sldChg>
      <pc:sldChg chg="addSp delSp modSp new mod setBg modClrScheme delDesignElem chgLayout">
        <pc:chgData name="jozef gladis" userId="91bd8e89ac79594d" providerId="Windows Live" clId="Web-{EB07210E-817C-4060-ABE3-804564756AC6}" dt="2020-11-03T10:42:43.829" v="1798"/>
        <pc:sldMkLst>
          <pc:docMk/>
          <pc:sldMk cId="2903907462" sldId="269"/>
        </pc:sldMkLst>
        <pc:spChg chg="mod ord">
          <ac:chgData name="jozef gladis" userId="91bd8e89ac79594d" providerId="Windows Live" clId="Web-{EB07210E-817C-4060-ABE3-804564756AC6}" dt="2020-11-03T10:42:43.829" v="1798"/>
          <ac:spMkLst>
            <pc:docMk/>
            <pc:sldMk cId="2903907462" sldId="269"/>
            <ac:spMk id="2" creationId="{8F334AFF-C17B-47AB-BCFB-A8E895680D58}"/>
          </ac:spMkLst>
        </pc:spChg>
        <pc:spChg chg="del mod">
          <ac:chgData name="jozef gladis" userId="91bd8e89ac79594d" providerId="Windows Live" clId="Web-{EB07210E-817C-4060-ABE3-804564756AC6}" dt="2020-11-03T10:39:37.470" v="1790"/>
          <ac:spMkLst>
            <pc:docMk/>
            <pc:sldMk cId="2903907462" sldId="269"/>
            <ac:spMk id="3" creationId="{0E930175-8825-482D-A33F-5DF6648F8225}"/>
          </ac:spMkLst>
        </pc:spChg>
        <pc:spChg chg="add del">
          <ac:chgData name="jozef gladis" userId="91bd8e89ac79594d" providerId="Windows Live" clId="Web-{EB07210E-817C-4060-ABE3-804564756AC6}" dt="2020-11-03T10:42:43.829" v="1798"/>
          <ac:spMkLst>
            <pc:docMk/>
            <pc:sldMk cId="2903907462" sldId="269"/>
            <ac:spMk id="9" creationId="{EB6D1D7F-141C-4D8E-BFBA-D95B68E16385}"/>
          </ac:spMkLst>
        </pc:spChg>
        <pc:spChg chg="add del">
          <ac:chgData name="jozef gladis" userId="91bd8e89ac79594d" providerId="Windows Live" clId="Web-{EB07210E-817C-4060-ABE3-804564756AC6}" dt="2020-11-03T10:42:43.829" v="1798"/>
          <ac:spMkLst>
            <pc:docMk/>
            <pc:sldMk cId="2903907462" sldId="269"/>
            <ac:spMk id="11" creationId="{558DA214-7FDA-4C9D-A7CF-9AD725E290E1}"/>
          </ac:spMkLst>
        </pc:spChg>
        <pc:graphicFrameChg chg="add mod ord">
          <ac:chgData name="jozef gladis" userId="91bd8e89ac79594d" providerId="Windows Live" clId="Web-{EB07210E-817C-4060-ABE3-804564756AC6}" dt="2020-11-03T10:42:43.829" v="1798"/>
          <ac:graphicFrameMkLst>
            <pc:docMk/>
            <pc:sldMk cId="2903907462" sldId="269"/>
            <ac:graphicFrameMk id="5" creationId="{0BA8762B-0365-4786-85C1-A6DCD1396443}"/>
          </ac:graphicFrameMkLst>
        </pc:graphicFrameChg>
      </pc:sldChg>
      <pc:sldChg chg="delSp modSp new mod modClrScheme chgLayout">
        <pc:chgData name="jozef gladis" userId="91bd8e89ac79594d" providerId="Windows Live" clId="Web-{EB07210E-817C-4060-ABE3-804564756AC6}" dt="2020-11-03T10:42:43.829" v="1798"/>
        <pc:sldMkLst>
          <pc:docMk/>
          <pc:sldMk cId="3772841710" sldId="270"/>
        </pc:sldMkLst>
        <pc:spChg chg="del">
          <ac:chgData name="jozef gladis" userId="91bd8e89ac79594d" providerId="Windows Live" clId="Web-{EB07210E-817C-4060-ABE3-804564756AC6}" dt="2020-11-03T10:40:19.220" v="1791"/>
          <ac:spMkLst>
            <pc:docMk/>
            <pc:sldMk cId="3772841710" sldId="270"/>
            <ac:spMk id="2" creationId="{72553D09-F24F-4E17-9C3E-98E5905E8EF9}"/>
          </ac:spMkLst>
        </pc:spChg>
        <pc:spChg chg="mod ord">
          <ac:chgData name="jozef gladis" userId="91bd8e89ac79594d" providerId="Windows Live" clId="Web-{EB07210E-817C-4060-ABE3-804564756AC6}" dt="2020-11-03T10:42:43.829" v="1798"/>
          <ac:spMkLst>
            <pc:docMk/>
            <pc:sldMk cId="3772841710" sldId="270"/>
            <ac:spMk id="3" creationId="{B2CB03CF-796C-4698-B8C6-6C6322DD8089}"/>
          </ac:spMkLst>
        </pc:spChg>
      </pc:sldChg>
      <pc:sldChg chg="delSp modSp new mod modClrScheme chgLayout">
        <pc:chgData name="jozef gladis" userId="91bd8e89ac79594d" providerId="Windows Live" clId="Web-{EB07210E-817C-4060-ABE3-804564756AC6}" dt="2020-11-03T10:43:19.751" v="1800" actId="14100"/>
        <pc:sldMkLst>
          <pc:docMk/>
          <pc:sldMk cId="2953768744" sldId="271"/>
        </pc:sldMkLst>
        <pc:spChg chg="del mod ord">
          <ac:chgData name="jozef gladis" userId="91bd8e89ac79594d" providerId="Windows Live" clId="Web-{EB07210E-817C-4060-ABE3-804564756AC6}" dt="2020-11-03T10:43:10.064" v="1799"/>
          <ac:spMkLst>
            <pc:docMk/>
            <pc:sldMk cId="2953768744" sldId="271"/>
            <ac:spMk id="2" creationId="{3D7A08AF-0A0A-4F85-AD32-16716BB0EAC5}"/>
          </ac:spMkLst>
        </pc:spChg>
        <pc:spChg chg="mod ord">
          <ac:chgData name="jozef gladis" userId="91bd8e89ac79594d" providerId="Windows Live" clId="Web-{EB07210E-817C-4060-ABE3-804564756AC6}" dt="2020-11-03T10:43:19.751" v="1800" actId="14100"/>
          <ac:spMkLst>
            <pc:docMk/>
            <pc:sldMk cId="2953768744" sldId="271"/>
            <ac:spMk id="3" creationId="{40B815E9-8631-4BC3-BF40-C2FCA201005A}"/>
          </ac:spMkLst>
        </pc:spChg>
      </pc:sldChg>
      <pc:sldChg chg="modSp new mod modClrScheme chgLayout">
        <pc:chgData name="jozef gladis" userId="91bd8e89ac79594d" providerId="Windows Live" clId="Web-{EB07210E-817C-4060-ABE3-804564756AC6}" dt="2020-11-03T10:42:43.829" v="1798"/>
        <pc:sldMkLst>
          <pc:docMk/>
          <pc:sldMk cId="1526382373" sldId="272"/>
        </pc:sldMkLst>
        <pc:spChg chg="mod ord">
          <ac:chgData name="jozef gladis" userId="91bd8e89ac79594d" providerId="Windows Live" clId="Web-{EB07210E-817C-4060-ABE3-804564756AC6}" dt="2020-11-03T10:42:43.829" v="1798"/>
          <ac:spMkLst>
            <pc:docMk/>
            <pc:sldMk cId="1526382373" sldId="272"/>
            <ac:spMk id="2" creationId="{B7B9BC7C-7879-4F3C-AB96-82344957CA6A}"/>
          </ac:spMkLst>
        </pc:spChg>
        <pc:spChg chg="mod ord">
          <ac:chgData name="jozef gladis" userId="91bd8e89ac79594d" providerId="Windows Live" clId="Web-{EB07210E-817C-4060-ABE3-804564756AC6}" dt="2020-11-03T10:42:43.829" v="1798"/>
          <ac:spMkLst>
            <pc:docMk/>
            <pc:sldMk cId="1526382373" sldId="272"/>
            <ac:spMk id="3" creationId="{8245DBD0-DD56-4CFE-8190-B4ED7F6E4032}"/>
          </ac:spMkLst>
        </pc:spChg>
      </pc:sldChg>
      <pc:sldChg chg="modSp new mod modClrScheme chgLayout">
        <pc:chgData name="jozef gladis" userId="91bd8e89ac79594d" providerId="Windows Live" clId="Web-{EB07210E-817C-4060-ABE3-804564756AC6}" dt="2020-11-03T10:42:43.829" v="1798"/>
        <pc:sldMkLst>
          <pc:docMk/>
          <pc:sldMk cId="1920638811" sldId="273"/>
        </pc:sldMkLst>
        <pc:spChg chg="mod ord">
          <ac:chgData name="jozef gladis" userId="91bd8e89ac79594d" providerId="Windows Live" clId="Web-{EB07210E-817C-4060-ABE3-804564756AC6}" dt="2020-11-03T10:42:43.829" v="1798"/>
          <ac:spMkLst>
            <pc:docMk/>
            <pc:sldMk cId="1920638811" sldId="273"/>
            <ac:spMk id="2" creationId="{3723B622-C1FF-40EB-892C-1F9BCE10DE53}"/>
          </ac:spMkLst>
        </pc:spChg>
        <pc:spChg chg="mod ord">
          <ac:chgData name="jozef gladis" userId="91bd8e89ac79594d" providerId="Windows Live" clId="Web-{EB07210E-817C-4060-ABE3-804564756AC6}" dt="2020-11-03T10:42:43.829" v="1798"/>
          <ac:spMkLst>
            <pc:docMk/>
            <pc:sldMk cId="1920638811" sldId="273"/>
            <ac:spMk id="3" creationId="{B8CED79C-58A9-4A85-9F7D-FFB9F7C3DEAA}"/>
          </ac:spMkLst>
        </pc:spChg>
      </pc:sldChg>
      <pc:sldChg chg="modSp new mod ord modClrScheme chgLayout">
        <pc:chgData name="jozef gladis" userId="91bd8e89ac79594d" providerId="Windows Live" clId="Web-{EB07210E-817C-4060-ABE3-804564756AC6}" dt="2020-11-03T10:42:43.829" v="1798"/>
        <pc:sldMkLst>
          <pc:docMk/>
          <pc:sldMk cId="1398959133" sldId="274"/>
        </pc:sldMkLst>
        <pc:spChg chg="mod ord">
          <ac:chgData name="jozef gladis" userId="91bd8e89ac79594d" providerId="Windows Live" clId="Web-{EB07210E-817C-4060-ABE3-804564756AC6}" dt="2020-11-03T10:42:43.829" v="1798"/>
          <ac:spMkLst>
            <pc:docMk/>
            <pc:sldMk cId="1398959133" sldId="274"/>
            <ac:spMk id="2" creationId="{74AC4231-1E88-42AE-BDAA-38CC5748DA97}"/>
          </ac:spMkLst>
        </pc:spChg>
        <pc:spChg chg="mod ord">
          <ac:chgData name="jozef gladis" userId="91bd8e89ac79594d" providerId="Windows Live" clId="Web-{EB07210E-817C-4060-ABE3-804564756AC6}" dt="2020-11-03T10:42:43.829" v="1798"/>
          <ac:spMkLst>
            <pc:docMk/>
            <pc:sldMk cId="1398959133" sldId="274"/>
            <ac:spMk id="3" creationId="{A646059B-EEBC-43F6-B0CA-FEE834EC083A}"/>
          </ac:spMkLst>
        </pc:spChg>
      </pc:sldChg>
      <pc:sldChg chg="delSp modSp new mod modClrScheme chgLayout">
        <pc:chgData name="jozef gladis" userId="91bd8e89ac79594d" providerId="Windows Live" clId="Web-{EB07210E-817C-4060-ABE3-804564756AC6}" dt="2020-11-03T10:45:33.799" v="1846" actId="20577"/>
        <pc:sldMkLst>
          <pc:docMk/>
          <pc:sldMk cId="1472982185" sldId="275"/>
        </pc:sldMkLst>
        <pc:spChg chg="del">
          <ac:chgData name="jozef gladis" userId="91bd8e89ac79594d" providerId="Windows Live" clId="Web-{EB07210E-817C-4060-ABE3-804564756AC6}" dt="2020-11-03T10:44:39.595" v="1805"/>
          <ac:spMkLst>
            <pc:docMk/>
            <pc:sldMk cId="1472982185" sldId="275"/>
            <ac:spMk id="2" creationId="{7C62B613-7005-4624-B83B-B72EFCAF2D4C}"/>
          </ac:spMkLst>
        </pc:spChg>
        <pc:spChg chg="mod ord">
          <ac:chgData name="jozef gladis" userId="91bd8e89ac79594d" providerId="Windows Live" clId="Web-{EB07210E-817C-4060-ABE3-804564756AC6}" dt="2020-11-03T10:45:33.799" v="1846" actId="20577"/>
          <ac:spMkLst>
            <pc:docMk/>
            <pc:sldMk cId="1472982185" sldId="275"/>
            <ac:spMk id="3" creationId="{3581C238-3263-4D9D-ADBA-138164371E41}"/>
          </ac:spMkLst>
        </pc:spChg>
      </pc:sldChg>
      <pc:sldChg chg="addSp delSp modSp new del">
        <pc:chgData name="jozef gladis" userId="91bd8e89ac79594d" providerId="Windows Live" clId="Web-{EB07210E-817C-4060-ABE3-804564756AC6}" dt="2020-11-03T10:30:33.921" v="1759"/>
        <pc:sldMkLst>
          <pc:docMk/>
          <pc:sldMk cId="2755781487" sldId="275"/>
        </pc:sldMkLst>
        <pc:spChg chg="add del mod">
          <ac:chgData name="jozef gladis" userId="91bd8e89ac79594d" providerId="Windows Live" clId="Web-{EB07210E-817C-4060-ABE3-804564756AC6}" dt="2020-11-03T10:30:32.546" v="1758"/>
          <ac:spMkLst>
            <pc:docMk/>
            <pc:sldMk cId="2755781487" sldId="275"/>
            <ac:spMk id="2" creationId="{3235EA2E-62DA-4D7A-BA92-0C0666E37AD7}"/>
          </ac:spMkLst>
        </pc:spChg>
      </pc:sldChg>
      <pc:sldMasterChg chg="del delSldLayout">
        <pc:chgData name="jozef gladis" userId="91bd8e89ac79594d" providerId="Windows Live" clId="Web-{EB07210E-817C-4060-ABE3-804564756AC6}" dt="2020-11-03T08:16:50.051" v="15"/>
        <pc:sldMasterMkLst>
          <pc:docMk/>
          <pc:sldMasterMk cId="3985243729" sldId="2147483648"/>
        </pc:sldMasterMkLst>
        <pc:sldLayoutChg chg="del">
          <pc:chgData name="jozef gladis" userId="91bd8e89ac79594d" providerId="Windows Live" clId="Web-{EB07210E-817C-4060-ABE3-804564756AC6}" dt="2020-11-03T08:16:50.051" v="15"/>
          <pc:sldLayoutMkLst>
            <pc:docMk/>
            <pc:sldMasterMk cId="3985243729" sldId="2147483648"/>
            <pc:sldLayoutMk cId="79203270" sldId="2147483649"/>
          </pc:sldLayoutMkLst>
        </pc:sldLayoutChg>
        <pc:sldLayoutChg chg="del">
          <pc:chgData name="jozef gladis" userId="91bd8e89ac79594d" providerId="Windows Live" clId="Web-{EB07210E-817C-4060-ABE3-804564756AC6}" dt="2020-11-03T08:16:50.051" v="15"/>
          <pc:sldLayoutMkLst>
            <pc:docMk/>
            <pc:sldMasterMk cId="3985243729" sldId="2147483648"/>
            <pc:sldLayoutMk cId="3225025331" sldId="2147483650"/>
          </pc:sldLayoutMkLst>
        </pc:sldLayoutChg>
        <pc:sldLayoutChg chg="del">
          <pc:chgData name="jozef gladis" userId="91bd8e89ac79594d" providerId="Windows Live" clId="Web-{EB07210E-817C-4060-ABE3-804564756AC6}" dt="2020-11-03T08:16:50.051" v="15"/>
          <pc:sldLayoutMkLst>
            <pc:docMk/>
            <pc:sldMasterMk cId="3985243729" sldId="2147483648"/>
            <pc:sldLayoutMk cId="1699707045" sldId="2147483651"/>
          </pc:sldLayoutMkLst>
        </pc:sldLayoutChg>
        <pc:sldLayoutChg chg="del">
          <pc:chgData name="jozef gladis" userId="91bd8e89ac79594d" providerId="Windows Live" clId="Web-{EB07210E-817C-4060-ABE3-804564756AC6}" dt="2020-11-03T08:16:50.051" v="15"/>
          <pc:sldLayoutMkLst>
            <pc:docMk/>
            <pc:sldMasterMk cId="3985243729" sldId="2147483648"/>
            <pc:sldLayoutMk cId="766611395" sldId="2147483652"/>
          </pc:sldLayoutMkLst>
        </pc:sldLayoutChg>
        <pc:sldLayoutChg chg="del">
          <pc:chgData name="jozef gladis" userId="91bd8e89ac79594d" providerId="Windows Live" clId="Web-{EB07210E-817C-4060-ABE3-804564756AC6}" dt="2020-11-03T08:16:50.051" v="15"/>
          <pc:sldLayoutMkLst>
            <pc:docMk/>
            <pc:sldMasterMk cId="3985243729" sldId="2147483648"/>
            <pc:sldLayoutMk cId="2350720522" sldId="2147483653"/>
          </pc:sldLayoutMkLst>
        </pc:sldLayoutChg>
        <pc:sldLayoutChg chg="del">
          <pc:chgData name="jozef gladis" userId="91bd8e89ac79594d" providerId="Windows Live" clId="Web-{EB07210E-817C-4060-ABE3-804564756AC6}" dt="2020-11-03T08:16:50.051" v="15"/>
          <pc:sldLayoutMkLst>
            <pc:docMk/>
            <pc:sldMasterMk cId="3985243729" sldId="2147483648"/>
            <pc:sldLayoutMk cId="2126593512" sldId="2147483654"/>
          </pc:sldLayoutMkLst>
        </pc:sldLayoutChg>
        <pc:sldLayoutChg chg="del">
          <pc:chgData name="jozef gladis" userId="91bd8e89ac79594d" providerId="Windows Live" clId="Web-{EB07210E-817C-4060-ABE3-804564756AC6}" dt="2020-11-03T08:16:50.051" v="15"/>
          <pc:sldLayoutMkLst>
            <pc:docMk/>
            <pc:sldMasterMk cId="3985243729" sldId="2147483648"/>
            <pc:sldLayoutMk cId="2202979165" sldId="2147483655"/>
          </pc:sldLayoutMkLst>
        </pc:sldLayoutChg>
        <pc:sldLayoutChg chg="del">
          <pc:chgData name="jozef gladis" userId="91bd8e89ac79594d" providerId="Windows Live" clId="Web-{EB07210E-817C-4060-ABE3-804564756AC6}" dt="2020-11-03T08:16:50.051" v="15"/>
          <pc:sldLayoutMkLst>
            <pc:docMk/>
            <pc:sldMasterMk cId="3985243729" sldId="2147483648"/>
            <pc:sldLayoutMk cId="908768759" sldId="2147483656"/>
          </pc:sldLayoutMkLst>
        </pc:sldLayoutChg>
        <pc:sldLayoutChg chg="del">
          <pc:chgData name="jozef gladis" userId="91bd8e89ac79594d" providerId="Windows Live" clId="Web-{EB07210E-817C-4060-ABE3-804564756AC6}" dt="2020-11-03T08:16:50.051" v="15"/>
          <pc:sldLayoutMkLst>
            <pc:docMk/>
            <pc:sldMasterMk cId="3985243729" sldId="2147483648"/>
            <pc:sldLayoutMk cId="2413177480" sldId="2147483657"/>
          </pc:sldLayoutMkLst>
        </pc:sldLayoutChg>
        <pc:sldLayoutChg chg="del">
          <pc:chgData name="jozef gladis" userId="91bd8e89ac79594d" providerId="Windows Live" clId="Web-{EB07210E-817C-4060-ABE3-804564756AC6}" dt="2020-11-03T08:16:50.051" v="15"/>
          <pc:sldLayoutMkLst>
            <pc:docMk/>
            <pc:sldMasterMk cId="3985243729" sldId="2147483648"/>
            <pc:sldLayoutMk cId="154028968" sldId="2147483658"/>
          </pc:sldLayoutMkLst>
        </pc:sldLayoutChg>
        <pc:sldLayoutChg chg="del">
          <pc:chgData name="jozef gladis" userId="91bd8e89ac79594d" providerId="Windows Live" clId="Web-{EB07210E-817C-4060-ABE3-804564756AC6}" dt="2020-11-03T08:16:50.051" v="15"/>
          <pc:sldLayoutMkLst>
            <pc:docMk/>
            <pc:sldMasterMk cId="3985243729" sldId="2147483648"/>
            <pc:sldLayoutMk cId="1968980608" sldId="2147483659"/>
          </pc:sldLayoutMkLst>
        </pc:sldLayoutChg>
      </pc:sldMasterChg>
      <pc:sldMasterChg chg="add del replId addSldLayout delSldLayout">
        <pc:chgData name="jozef gladis" userId="91bd8e89ac79594d" providerId="Windows Live" clId="Web-{EB07210E-817C-4060-ABE3-804564756AC6}" dt="2020-11-03T10:42:43.829" v="1798"/>
        <pc:sldMasterMkLst>
          <pc:docMk/>
          <pc:sldMasterMk cId="2473485013" sldId="2147483660"/>
        </pc:sldMasterMkLst>
        <pc:sldLayoutChg chg="add del">
          <pc:chgData name="jozef gladis" userId="91bd8e89ac79594d" providerId="Windows Live" clId="Web-{EB07210E-817C-4060-ABE3-804564756AC6}" dt="2020-11-03T10:42:43.829" v="1798"/>
          <pc:sldLayoutMkLst>
            <pc:docMk/>
            <pc:sldMasterMk cId="2473485013" sldId="2147483660"/>
            <pc:sldLayoutMk cId="3417045453" sldId="2147483661"/>
          </pc:sldLayoutMkLst>
        </pc:sldLayoutChg>
        <pc:sldLayoutChg chg="add del replId">
          <pc:chgData name="jozef gladis" userId="91bd8e89ac79594d" providerId="Windows Live" clId="Web-{EB07210E-817C-4060-ABE3-804564756AC6}" dt="2020-11-03T10:42:43.829" v="1798"/>
          <pc:sldLayoutMkLst>
            <pc:docMk/>
            <pc:sldMasterMk cId="2473485013" sldId="2147483660"/>
            <pc:sldLayoutMk cId="3806743841" sldId="2147483662"/>
          </pc:sldLayoutMkLst>
        </pc:sldLayoutChg>
        <pc:sldLayoutChg chg="add del replId">
          <pc:chgData name="jozef gladis" userId="91bd8e89ac79594d" providerId="Windows Live" clId="Web-{EB07210E-817C-4060-ABE3-804564756AC6}" dt="2020-11-03T10:42:43.829" v="1798"/>
          <pc:sldLayoutMkLst>
            <pc:docMk/>
            <pc:sldMasterMk cId="2473485013" sldId="2147483660"/>
            <pc:sldLayoutMk cId="1096923343" sldId="2147483663"/>
          </pc:sldLayoutMkLst>
        </pc:sldLayoutChg>
        <pc:sldLayoutChg chg="add del replId">
          <pc:chgData name="jozef gladis" userId="91bd8e89ac79594d" providerId="Windows Live" clId="Web-{EB07210E-817C-4060-ABE3-804564756AC6}" dt="2020-11-03T10:42:43.829" v="1798"/>
          <pc:sldLayoutMkLst>
            <pc:docMk/>
            <pc:sldMasterMk cId="2473485013" sldId="2147483660"/>
            <pc:sldLayoutMk cId="144014357" sldId="2147483664"/>
          </pc:sldLayoutMkLst>
        </pc:sldLayoutChg>
        <pc:sldLayoutChg chg="add del replId">
          <pc:chgData name="jozef gladis" userId="91bd8e89ac79594d" providerId="Windows Live" clId="Web-{EB07210E-817C-4060-ABE3-804564756AC6}" dt="2020-11-03T10:42:43.829" v="1798"/>
          <pc:sldLayoutMkLst>
            <pc:docMk/>
            <pc:sldMasterMk cId="2473485013" sldId="2147483660"/>
            <pc:sldLayoutMk cId="658996959" sldId="2147483665"/>
          </pc:sldLayoutMkLst>
        </pc:sldLayoutChg>
        <pc:sldLayoutChg chg="add del replId">
          <pc:chgData name="jozef gladis" userId="91bd8e89ac79594d" providerId="Windows Live" clId="Web-{EB07210E-817C-4060-ABE3-804564756AC6}" dt="2020-11-03T10:42:43.829" v="1798"/>
          <pc:sldLayoutMkLst>
            <pc:docMk/>
            <pc:sldMasterMk cId="2473485013" sldId="2147483660"/>
            <pc:sldLayoutMk cId="62121492" sldId="2147483666"/>
          </pc:sldLayoutMkLst>
        </pc:sldLayoutChg>
        <pc:sldLayoutChg chg="add del replId">
          <pc:chgData name="jozef gladis" userId="91bd8e89ac79594d" providerId="Windows Live" clId="Web-{EB07210E-817C-4060-ABE3-804564756AC6}" dt="2020-11-03T10:42:43.829" v="1798"/>
          <pc:sldLayoutMkLst>
            <pc:docMk/>
            <pc:sldMasterMk cId="2473485013" sldId="2147483660"/>
            <pc:sldLayoutMk cId="4092293641" sldId="2147483667"/>
          </pc:sldLayoutMkLst>
        </pc:sldLayoutChg>
        <pc:sldLayoutChg chg="add del replId">
          <pc:chgData name="jozef gladis" userId="91bd8e89ac79594d" providerId="Windows Live" clId="Web-{EB07210E-817C-4060-ABE3-804564756AC6}" dt="2020-11-03T10:42:43.829" v="1798"/>
          <pc:sldLayoutMkLst>
            <pc:docMk/>
            <pc:sldMasterMk cId="2473485013" sldId="2147483660"/>
            <pc:sldLayoutMk cId="2439040077" sldId="2147483668"/>
          </pc:sldLayoutMkLst>
        </pc:sldLayoutChg>
        <pc:sldLayoutChg chg="add del replId">
          <pc:chgData name="jozef gladis" userId="91bd8e89ac79594d" providerId="Windows Live" clId="Web-{EB07210E-817C-4060-ABE3-804564756AC6}" dt="2020-11-03T10:42:43.829" v="1798"/>
          <pc:sldLayoutMkLst>
            <pc:docMk/>
            <pc:sldMasterMk cId="2473485013" sldId="2147483660"/>
            <pc:sldLayoutMk cId="3890430778" sldId="2147483669"/>
          </pc:sldLayoutMkLst>
        </pc:sldLayoutChg>
        <pc:sldLayoutChg chg="add del replId">
          <pc:chgData name="jozef gladis" userId="91bd8e89ac79594d" providerId="Windows Live" clId="Web-{EB07210E-817C-4060-ABE3-804564756AC6}" dt="2020-11-03T10:42:43.829" v="1798"/>
          <pc:sldLayoutMkLst>
            <pc:docMk/>
            <pc:sldMasterMk cId="2473485013" sldId="2147483660"/>
            <pc:sldLayoutMk cId="2772941317" sldId="2147483670"/>
          </pc:sldLayoutMkLst>
        </pc:sldLayoutChg>
        <pc:sldLayoutChg chg="add del replId">
          <pc:chgData name="jozef gladis" userId="91bd8e89ac79594d" providerId="Windows Live" clId="Web-{EB07210E-817C-4060-ABE3-804564756AC6}" dt="2020-11-03T10:42:43.829" v="1798"/>
          <pc:sldLayoutMkLst>
            <pc:docMk/>
            <pc:sldMasterMk cId="2473485013" sldId="2147483660"/>
            <pc:sldLayoutMk cId="3986466837" sldId="2147483671"/>
          </pc:sldLayoutMkLst>
        </pc:sldLayoutChg>
      </pc:sldMasterChg>
      <pc:sldMasterChg chg="add del addSldLayout delSldLayout modSldLayout">
        <pc:chgData name="jozef gladis" userId="91bd8e89ac79594d" providerId="Windows Live" clId="Web-{EB07210E-817C-4060-ABE3-804564756AC6}" dt="2020-11-03T10:41:53.079" v="1797"/>
        <pc:sldMasterMkLst>
          <pc:docMk/>
          <pc:sldMasterMk cId="948161575" sldId="2147483672"/>
        </pc:sldMasterMkLst>
        <pc:sldLayoutChg chg="add del mod replId">
          <pc:chgData name="jozef gladis" userId="91bd8e89ac79594d" providerId="Windows Live" clId="Web-{EB07210E-817C-4060-ABE3-804564756AC6}" dt="2020-11-03T10:41:53.079" v="1797"/>
          <pc:sldLayoutMkLst>
            <pc:docMk/>
            <pc:sldMasterMk cId="948161575" sldId="2147483672"/>
            <pc:sldLayoutMk cId="254688364" sldId="2147483673"/>
          </pc:sldLayoutMkLst>
        </pc:sldLayoutChg>
        <pc:sldLayoutChg chg="add del mod replId">
          <pc:chgData name="jozef gladis" userId="91bd8e89ac79594d" providerId="Windows Live" clId="Web-{EB07210E-817C-4060-ABE3-804564756AC6}" dt="2020-11-03T10:41:53.079" v="1797"/>
          <pc:sldLayoutMkLst>
            <pc:docMk/>
            <pc:sldMasterMk cId="948161575" sldId="2147483672"/>
            <pc:sldLayoutMk cId="3044605532" sldId="2147483674"/>
          </pc:sldLayoutMkLst>
        </pc:sldLayoutChg>
        <pc:sldLayoutChg chg="add del mod replId">
          <pc:chgData name="jozef gladis" userId="91bd8e89ac79594d" providerId="Windows Live" clId="Web-{EB07210E-817C-4060-ABE3-804564756AC6}" dt="2020-11-03T10:41:53.079" v="1797"/>
          <pc:sldLayoutMkLst>
            <pc:docMk/>
            <pc:sldMasterMk cId="948161575" sldId="2147483672"/>
            <pc:sldLayoutMk cId="2645770667" sldId="2147483675"/>
          </pc:sldLayoutMkLst>
        </pc:sldLayoutChg>
        <pc:sldLayoutChg chg="add del mod replId">
          <pc:chgData name="jozef gladis" userId="91bd8e89ac79594d" providerId="Windows Live" clId="Web-{EB07210E-817C-4060-ABE3-804564756AC6}" dt="2020-11-03T10:41:53.079" v="1797"/>
          <pc:sldLayoutMkLst>
            <pc:docMk/>
            <pc:sldMasterMk cId="948161575" sldId="2147483672"/>
            <pc:sldLayoutMk cId="1466589905" sldId="2147483676"/>
          </pc:sldLayoutMkLst>
        </pc:sldLayoutChg>
        <pc:sldLayoutChg chg="add del mod replId">
          <pc:chgData name="jozef gladis" userId="91bd8e89ac79594d" providerId="Windows Live" clId="Web-{EB07210E-817C-4060-ABE3-804564756AC6}" dt="2020-11-03T10:41:53.079" v="1797"/>
          <pc:sldLayoutMkLst>
            <pc:docMk/>
            <pc:sldMasterMk cId="948161575" sldId="2147483672"/>
            <pc:sldLayoutMk cId="97727006" sldId="2147483677"/>
          </pc:sldLayoutMkLst>
        </pc:sldLayoutChg>
        <pc:sldLayoutChg chg="add del mod replId">
          <pc:chgData name="jozef gladis" userId="91bd8e89ac79594d" providerId="Windows Live" clId="Web-{EB07210E-817C-4060-ABE3-804564756AC6}" dt="2020-11-03T10:41:53.079" v="1797"/>
          <pc:sldLayoutMkLst>
            <pc:docMk/>
            <pc:sldMasterMk cId="948161575" sldId="2147483672"/>
            <pc:sldLayoutMk cId="2048677789" sldId="2147483678"/>
          </pc:sldLayoutMkLst>
        </pc:sldLayoutChg>
        <pc:sldLayoutChg chg="add del mod replId">
          <pc:chgData name="jozef gladis" userId="91bd8e89ac79594d" providerId="Windows Live" clId="Web-{EB07210E-817C-4060-ABE3-804564756AC6}" dt="2020-11-03T10:41:53.079" v="1797"/>
          <pc:sldLayoutMkLst>
            <pc:docMk/>
            <pc:sldMasterMk cId="948161575" sldId="2147483672"/>
            <pc:sldLayoutMk cId="1251446313" sldId="2147483679"/>
          </pc:sldLayoutMkLst>
        </pc:sldLayoutChg>
        <pc:sldLayoutChg chg="add del mod replId">
          <pc:chgData name="jozef gladis" userId="91bd8e89ac79594d" providerId="Windows Live" clId="Web-{EB07210E-817C-4060-ABE3-804564756AC6}" dt="2020-11-03T10:41:53.079" v="1797"/>
          <pc:sldLayoutMkLst>
            <pc:docMk/>
            <pc:sldMasterMk cId="948161575" sldId="2147483672"/>
            <pc:sldLayoutMk cId="2874360629" sldId="2147483680"/>
          </pc:sldLayoutMkLst>
        </pc:sldLayoutChg>
        <pc:sldLayoutChg chg="add del mod replId">
          <pc:chgData name="jozef gladis" userId="91bd8e89ac79594d" providerId="Windows Live" clId="Web-{EB07210E-817C-4060-ABE3-804564756AC6}" dt="2020-11-03T10:41:53.079" v="1797"/>
          <pc:sldLayoutMkLst>
            <pc:docMk/>
            <pc:sldMasterMk cId="948161575" sldId="2147483672"/>
            <pc:sldLayoutMk cId="1310512667" sldId="2147483681"/>
          </pc:sldLayoutMkLst>
        </pc:sldLayoutChg>
        <pc:sldLayoutChg chg="add del mod replId">
          <pc:chgData name="jozef gladis" userId="91bd8e89ac79594d" providerId="Windows Live" clId="Web-{EB07210E-817C-4060-ABE3-804564756AC6}" dt="2020-11-03T10:41:53.079" v="1797"/>
          <pc:sldLayoutMkLst>
            <pc:docMk/>
            <pc:sldMasterMk cId="948161575" sldId="2147483672"/>
            <pc:sldLayoutMk cId="268409496" sldId="2147483682"/>
          </pc:sldLayoutMkLst>
        </pc:sldLayoutChg>
        <pc:sldLayoutChg chg="add del mod replId">
          <pc:chgData name="jozef gladis" userId="91bd8e89ac79594d" providerId="Windows Live" clId="Web-{EB07210E-817C-4060-ABE3-804564756AC6}" dt="2020-11-03T10:41:53.079" v="1797"/>
          <pc:sldLayoutMkLst>
            <pc:docMk/>
            <pc:sldMasterMk cId="948161575" sldId="2147483672"/>
            <pc:sldLayoutMk cId="1433362594" sldId="2147483683"/>
          </pc:sldLayoutMkLst>
        </pc:sldLayoutChg>
      </pc:sldMasterChg>
      <pc:sldMasterChg chg="add addSldLayout modSldLayout">
        <pc:chgData name="jozef gladis" userId="91bd8e89ac79594d" providerId="Windows Live" clId="Web-{EB07210E-817C-4060-ABE3-804564756AC6}" dt="2020-11-03T10:42:43.829" v="1798"/>
        <pc:sldMasterMkLst>
          <pc:docMk/>
          <pc:sldMasterMk cId="3936086594" sldId="2147483672"/>
        </pc:sldMasterMkLst>
        <pc:sldLayoutChg chg="add mod replId">
          <pc:chgData name="jozef gladis" userId="91bd8e89ac79594d" providerId="Windows Live" clId="Web-{EB07210E-817C-4060-ABE3-804564756AC6}" dt="2020-11-03T10:42:43.829" v="1798"/>
          <pc:sldLayoutMkLst>
            <pc:docMk/>
            <pc:sldMasterMk cId="3936086594" sldId="2147483672"/>
            <pc:sldLayoutMk cId="2798420654" sldId="2147483673"/>
          </pc:sldLayoutMkLst>
        </pc:sldLayoutChg>
        <pc:sldLayoutChg chg="add mod replId">
          <pc:chgData name="jozef gladis" userId="91bd8e89ac79594d" providerId="Windows Live" clId="Web-{EB07210E-817C-4060-ABE3-804564756AC6}" dt="2020-11-03T10:42:43.829" v="1798"/>
          <pc:sldLayoutMkLst>
            <pc:docMk/>
            <pc:sldMasterMk cId="3936086594" sldId="2147483672"/>
            <pc:sldLayoutMk cId="1252012946" sldId="2147483674"/>
          </pc:sldLayoutMkLst>
        </pc:sldLayoutChg>
        <pc:sldLayoutChg chg="add mod replId">
          <pc:chgData name="jozef gladis" userId="91bd8e89ac79594d" providerId="Windows Live" clId="Web-{EB07210E-817C-4060-ABE3-804564756AC6}" dt="2020-11-03T10:42:43.829" v="1798"/>
          <pc:sldLayoutMkLst>
            <pc:docMk/>
            <pc:sldMasterMk cId="3936086594" sldId="2147483672"/>
            <pc:sldLayoutMk cId="3555541380" sldId="2147483675"/>
          </pc:sldLayoutMkLst>
        </pc:sldLayoutChg>
        <pc:sldLayoutChg chg="add mod replId">
          <pc:chgData name="jozef gladis" userId="91bd8e89ac79594d" providerId="Windows Live" clId="Web-{EB07210E-817C-4060-ABE3-804564756AC6}" dt="2020-11-03T10:42:43.829" v="1798"/>
          <pc:sldLayoutMkLst>
            <pc:docMk/>
            <pc:sldMasterMk cId="3936086594" sldId="2147483672"/>
            <pc:sldLayoutMk cId="28236036" sldId="2147483676"/>
          </pc:sldLayoutMkLst>
        </pc:sldLayoutChg>
        <pc:sldLayoutChg chg="add mod replId">
          <pc:chgData name="jozef gladis" userId="91bd8e89ac79594d" providerId="Windows Live" clId="Web-{EB07210E-817C-4060-ABE3-804564756AC6}" dt="2020-11-03T10:42:43.829" v="1798"/>
          <pc:sldLayoutMkLst>
            <pc:docMk/>
            <pc:sldMasterMk cId="3936086594" sldId="2147483672"/>
            <pc:sldLayoutMk cId="1208449137" sldId="2147483677"/>
          </pc:sldLayoutMkLst>
        </pc:sldLayoutChg>
        <pc:sldLayoutChg chg="add mod replId">
          <pc:chgData name="jozef gladis" userId="91bd8e89ac79594d" providerId="Windows Live" clId="Web-{EB07210E-817C-4060-ABE3-804564756AC6}" dt="2020-11-03T10:42:43.829" v="1798"/>
          <pc:sldLayoutMkLst>
            <pc:docMk/>
            <pc:sldMasterMk cId="3936086594" sldId="2147483672"/>
            <pc:sldLayoutMk cId="2134081095" sldId="2147483678"/>
          </pc:sldLayoutMkLst>
        </pc:sldLayoutChg>
        <pc:sldLayoutChg chg="add mod replId">
          <pc:chgData name="jozef gladis" userId="91bd8e89ac79594d" providerId="Windows Live" clId="Web-{EB07210E-817C-4060-ABE3-804564756AC6}" dt="2020-11-03T10:42:43.829" v="1798"/>
          <pc:sldLayoutMkLst>
            <pc:docMk/>
            <pc:sldMasterMk cId="3936086594" sldId="2147483672"/>
            <pc:sldLayoutMk cId="2235853084" sldId="2147483679"/>
          </pc:sldLayoutMkLst>
        </pc:sldLayoutChg>
        <pc:sldLayoutChg chg="add mod replId">
          <pc:chgData name="jozef gladis" userId="91bd8e89ac79594d" providerId="Windows Live" clId="Web-{EB07210E-817C-4060-ABE3-804564756AC6}" dt="2020-11-03T10:42:43.829" v="1798"/>
          <pc:sldLayoutMkLst>
            <pc:docMk/>
            <pc:sldMasterMk cId="3936086594" sldId="2147483672"/>
            <pc:sldLayoutMk cId="2372630591" sldId="2147483680"/>
          </pc:sldLayoutMkLst>
        </pc:sldLayoutChg>
        <pc:sldLayoutChg chg="add mod replId">
          <pc:chgData name="jozef gladis" userId="91bd8e89ac79594d" providerId="Windows Live" clId="Web-{EB07210E-817C-4060-ABE3-804564756AC6}" dt="2020-11-03T10:42:43.829" v="1798"/>
          <pc:sldLayoutMkLst>
            <pc:docMk/>
            <pc:sldMasterMk cId="3936086594" sldId="2147483672"/>
            <pc:sldLayoutMk cId="1983686723" sldId="2147483681"/>
          </pc:sldLayoutMkLst>
        </pc:sldLayoutChg>
        <pc:sldLayoutChg chg="add mod replId">
          <pc:chgData name="jozef gladis" userId="91bd8e89ac79594d" providerId="Windows Live" clId="Web-{EB07210E-817C-4060-ABE3-804564756AC6}" dt="2020-11-03T10:42:43.829" v="1798"/>
          <pc:sldLayoutMkLst>
            <pc:docMk/>
            <pc:sldMasterMk cId="3936086594" sldId="2147483672"/>
            <pc:sldLayoutMk cId="2695416057" sldId="2147483682"/>
          </pc:sldLayoutMkLst>
        </pc:sldLayoutChg>
        <pc:sldLayoutChg chg="add mod replId">
          <pc:chgData name="jozef gladis" userId="91bd8e89ac79594d" providerId="Windows Live" clId="Web-{EB07210E-817C-4060-ABE3-804564756AC6}" dt="2020-11-03T10:42:43.829" v="1798"/>
          <pc:sldLayoutMkLst>
            <pc:docMk/>
            <pc:sldMasterMk cId="3936086594" sldId="2147483672"/>
            <pc:sldLayoutMk cId="4039654161" sldId="2147483683"/>
          </pc:sldLayoutMkLst>
        </pc:sldLayoutChg>
        <pc:sldLayoutChg chg="add mod replId">
          <pc:chgData name="jozef gladis" userId="91bd8e89ac79594d" providerId="Windows Live" clId="Web-{EB07210E-817C-4060-ABE3-804564756AC6}" dt="2020-11-03T10:42:43.829" v="1798"/>
          <pc:sldLayoutMkLst>
            <pc:docMk/>
            <pc:sldMasterMk cId="3936086594" sldId="2147483672"/>
            <pc:sldLayoutMk cId="1420505689" sldId="2147483684"/>
          </pc:sldLayoutMkLst>
        </pc:sldLayoutChg>
        <pc:sldLayoutChg chg="add mod replId">
          <pc:chgData name="jozef gladis" userId="91bd8e89ac79594d" providerId="Windows Live" clId="Web-{EB07210E-817C-4060-ABE3-804564756AC6}" dt="2020-11-03T10:42:43.829" v="1798"/>
          <pc:sldLayoutMkLst>
            <pc:docMk/>
            <pc:sldMasterMk cId="3936086594" sldId="2147483672"/>
            <pc:sldLayoutMk cId="3481347722" sldId="2147483685"/>
          </pc:sldLayoutMkLst>
        </pc:sldLayoutChg>
        <pc:sldLayoutChg chg="add mod replId">
          <pc:chgData name="jozef gladis" userId="91bd8e89ac79594d" providerId="Windows Live" clId="Web-{EB07210E-817C-4060-ABE3-804564756AC6}" dt="2020-11-03T10:42:43.829" v="1798"/>
          <pc:sldLayoutMkLst>
            <pc:docMk/>
            <pc:sldMasterMk cId="3936086594" sldId="2147483672"/>
            <pc:sldLayoutMk cId="901942785" sldId="2147483686"/>
          </pc:sldLayoutMkLst>
        </pc:sldLayoutChg>
        <pc:sldLayoutChg chg="add mod replId">
          <pc:chgData name="jozef gladis" userId="91bd8e89ac79594d" providerId="Windows Live" clId="Web-{EB07210E-817C-4060-ABE3-804564756AC6}" dt="2020-11-03T10:42:43.829" v="1798"/>
          <pc:sldLayoutMkLst>
            <pc:docMk/>
            <pc:sldMasterMk cId="3936086594" sldId="2147483672"/>
            <pc:sldLayoutMk cId="2350406960" sldId="2147483687"/>
          </pc:sldLayoutMkLst>
        </pc:sldLayoutChg>
        <pc:sldLayoutChg chg="add mod replId">
          <pc:chgData name="jozef gladis" userId="91bd8e89ac79594d" providerId="Windows Live" clId="Web-{EB07210E-817C-4060-ABE3-804564756AC6}" dt="2020-11-03T10:42:43.829" v="1798"/>
          <pc:sldLayoutMkLst>
            <pc:docMk/>
            <pc:sldMasterMk cId="3936086594" sldId="2147483672"/>
            <pc:sldLayoutMk cId="2265341035" sldId="2147483688"/>
          </pc:sldLayoutMkLst>
        </pc:sldLayoutChg>
        <pc:sldLayoutChg chg="add mod replId">
          <pc:chgData name="jozef gladis" userId="91bd8e89ac79594d" providerId="Windows Live" clId="Web-{EB07210E-817C-4060-ABE3-804564756AC6}" dt="2020-11-03T10:42:43.829" v="1798"/>
          <pc:sldLayoutMkLst>
            <pc:docMk/>
            <pc:sldMasterMk cId="3936086594" sldId="2147483672"/>
            <pc:sldLayoutMk cId="1119072952" sldId="2147483689"/>
          </pc:sldLayoutMkLst>
        </pc:sldLayoutChg>
      </pc:sldMasterChg>
      <pc:sldMasterChg chg="add del addSldLayout delSldLayout modSldLayout">
        <pc:chgData name="jozef gladis" userId="91bd8e89ac79594d" providerId="Windows Live" clId="Web-{EB07210E-817C-4060-ABE3-804564756AC6}" dt="2020-11-03T10:41:48.126" v="1796"/>
        <pc:sldMasterMkLst>
          <pc:docMk/>
          <pc:sldMasterMk cId="2515843316" sldId="2147483684"/>
        </pc:sldMasterMkLst>
        <pc:sldLayoutChg chg="add del mod replId">
          <pc:chgData name="jozef gladis" userId="91bd8e89ac79594d" providerId="Windows Live" clId="Web-{EB07210E-817C-4060-ABE3-804564756AC6}" dt="2020-11-03T10:41:48.126" v="1796"/>
          <pc:sldLayoutMkLst>
            <pc:docMk/>
            <pc:sldMasterMk cId="2515843316" sldId="2147483684"/>
            <pc:sldLayoutMk cId="3671053719" sldId="2147483685"/>
          </pc:sldLayoutMkLst>
        </pc:sldLayoutChg>
        <pc:sldLayoutChg chg="add del mod replId">
          <pc:chgData name="jozef gladis" userId="91bd8e89ac79594d" providerId="Windows Live" clId="Web-{EB07210E-817C-4060-ABE3-804564756AC6}" dt="2020-11-03T10:41:48.126" v="1796"/>
          <pc:sldLayoutMkLst>
            <pc:docMk/>
            <pc:sldMasterMk cId="2515843316" sldId="2147483684"/>
            <pc:sldLayoutMk cId="4094504612" sldId="2147483686"/>
          </pc:sldLayoutMkLst>
        </pc:sldLayoutChg>
        <pc:sldLayoutChg chg="add del mod replId">
          <pc:chgData name="jozef gladis" userId="91bd8e89ac79594d" providerId="Windows Live" clId="Web-{EB07210E-817C-4060-ABE3-804564756AC6}" dt="2020-11-03T10:41:48.126" v="1796"/>
          <pc:sldLayoutMkLst>
            <pc:docMk/>
            <pc:sldMasterMk cId="2515843316" sldId="2147483684"/>
            <pc:sldLayoutMk cId="4201235583" sldId="2147483687"/>
          </pc:sldLayoutMkLst>
        </pc:sldLayoutChg>
        <pc:sldLayoutChg chg="add del mod replId">
          <pc:chgData name="jozef gladis" userId="91bd8e89ac79594d" providerId="Windows Live" clId="Web-{EB07210E-817C-4060-ABE3-804564756AC6}" dt="2020-11-03T10:41:48.126" v="1796"/>
          <pc:sldLayoutMkLst>
            <pc:docMk/>
            <pc:sldMasterMk cId="2515843316" sldId="2147483684"/>
            <pc:sldLayoutMk cId="1884922441" sldId="2147483688"/>
          </pc:sldLayoutMkLst>
        </pc:sldLayoutChg>
        <pc:sldLayoutChg chg="add del mod replId">
          <pc:chgData name="jozef gladis" userId="91bd8e89ac79594d" providerId="Windows Live" clId="Web-{EB07210E-817C-4060-ABE3-804564756AC6}" dt="2020-11-03T10:41:48.126" v="1796"/>
          <pc:sldLayoutMkLst>
            <pc:docMk/>
            <pc:sldMasterMk cId="2515843316" sldId="2147483684"/>
            <pc:sldLayoutMk cId="2955987381" sldId="2147483689"/>
          </pc:sldLayoutMkLst>
        </pc:sldLayoutChg>
        <pc:sldLayoutChg chg="add del mod replId">
          <pc:chgData name="jozef gladis" userId="91bd8e89ac79594d" providerId="Windows Live" clId="Web-{EB07210E-817C-4060-ABE3-804564756AC6}" dt="2020-11-03T10:41:48.126" v="1796"/>
          <pc:sldLayoutMkLst>
            <pc:docMk/>
            <pc:sldMasterMk cId="2515843316" sldId="2147483684"/>
            <pc:sldLayoutMk cId="3767482801" sldId="2147483690"/>
          </pc:sldLayoutMkLst>
        </pc:sldLayoutChg>
        <pc:sldLayoutChg chg="add del mod replId">
          <pc:chgData name="jozef gladis" userId="91bd8e89ac79594d" providerId="Windows Live" clId="Web-{EB07210E-817C-4060-ABE3-804564756AC6}" dt="2020-11-03T10:41:48.126" v="1796"/>
          <pc:sldLayoutMkLst>
            <pc:docMk/>
            <pc:sldMasterMk cId="2515843316" sldId="2147483684"/>
            <pc:sldLayoutMk cId="3287921026" sldId="2147483691"/>
          </pc:sldLayoutMkLst>
        </pc:sldLayoutChg>
        <pc:sldLayoutChg chg="add del mod replId">
          <pc:chgData name="jozef gladis" userId="91bd8e89ac79594d" providerId="Windows Live" clId="Web-{EB07210E-817C-4060-ABE3-804564756AC6}" dt="2020-11-03T10:41:48.126" v="1796"/>
          <pc:sldLayoutMkLst>
            <pc:docMk/>
            <pc:sldMasterMk cId="2515843316" sldId="2147483684"/>
            <pc:sldLayoutMk cId="66897756" sldId="2147483692"/>
          </pc:sldLayoutMkLst>
        </pc:sldLayoutChg>
        <pc:sldLayoutChg chg="add del mod replId">
          <pc:chgData name="jozef gladis" userId="91bd8e89ac79594d" providerId="Windows Live" clId="Web-{EB07210E-817C-4060-ABE3-804564756AC6}" dt="2020-11-03T10:41:48.126" v="1796"/>
          <pc:sldLayoutMkLst>
            <pc:docMk/>
            <pc:sldMasterMk cId="2515843316" sldId="2147483684"/>
            <pc:sldLayoutMk cId="1665869519" sldId="2147483693"/>
          </pc:sldLayoutMkLst>
        </pc:sldLayoutChg>
        <pc:sldLayoutChg chg="add del mod replId">
          <pc:chgData name="jozef gladis" userId="91bd8e89ac79594d" providerId="Windows Live" clId="Web-{EB07210E-817C-4060-ABE3-804564756AC6}" dt="2020-11-03T10:41:48.126" v="1796"/>
          <pc:sldLayoutMkLst>
            <pc:docMk/>
            <pc:sldMasterMk cId="2515843316" sldId="2147483684"/>
            <pc:sldLayoutMk cId="2979453592" sldId="2147483694"/>
          </pc:sldLayoutMkLst>
        </pc:sldLayoutChg>
        <pc:sldLayoutChg chg="add del mod replId">
          <pc:chgData name="jozef gladis" userId="91bd8e89ac79594d" providerId="Windows Live" clId="Web-{EB07210E-817C-4060-ABE3-804564756AC6}" dt="2020-11-03T10:41:48.126" v="1796"/>
          <pc:sldLayoutMkLst>
            <pc:docMk/>
            <pc:sldMasterMk cId="2515843316" sldId="2147483684"/>
            <pc:sldLayoutMk cId="2722435939" sldId="2147483695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C9C2FC-BFD6-47EA-A136-6C101344DAB9}" type="doc">
      <dgm:prSet loTypeId="urn:microsoft.com/office/officeart/2005/8/layout/vProcess5" loCatId="process" qsTypeId="urn:microsoft.com/office/officeart/2005/8/quickstyle/simple4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60B71895-B1DA-4687-BA89-74F7E9262F68}">
      <dgm:prSet/>
      <dgm:spPr/>
      <dgm:t>
        <a:bodyPr/>
        <a:lstStyle/>
        <a:p>
          <a:r>
            <a:rPr lang="sk-SK" baseline="0"/>
            <a:t>anglického slova „obedience“ je poslušnosť</a:t>
          </a:r>
          <a:endParaRPr lang="en-US"/>
        </a:p>
      </dgm:t>
    </dgm:pt>
    <dgm:pt modelId="{44C86CDF-8518-4E50-95F8-6CB37FAC2F2E}" type="parTrans" cxnId="{38EF0041-1910-488A-B548-FBC975F78895}">
      <dgm:prSet/>
      <dgm:spPr/>
      <dgm:t>
        <a:bodyPr/>
        <a:lstStyle/>
        <a:p>
          <a:endParaRPr lang="en-US"/>
        </a:p>
      </dgm:t>
    </dgm:pt>
    <dgm:pt modelId="{80BD6A8A-FBE8-46CA-B0CD-0EE6A14A4C0C}" type="sibTrans" cxnId="{38EF0041-1910-488A-B548-FBC975F78895}">
      <dgm:prSet/>
      <dgm:spPr/>
      <dgm:t>
        <a:bodyPr/>
        <a:lstStyle/>
        <a:p>
          <a:endParaRPr lang="en-US"/>
        </a:p>
      </dgm:t>
    </dgm:pt>
    <dgm:pt modelId="{94D9705A-92E7-4C57-A4B9-D2697A51FB2A}">
      <dgm:prSet/>
      <dgm:spPr/>
      <dgm:t>
        <a:bodyPr/>
        <a:lstStyle/>
        <a:p>
          <a:r>
            <a:rPr lang="sk-SK" baseline="0"/>
            <a:t>pri tomto druhu cvičenia sa očakáva, že pes bude vykonávať cviky na základe vydaných povelov, zároveň však radostne a ochotne</a:t>
          </a:r>
          <a:endParaRPr lang="en-US"/>
        </a:p>
      </dgm:t>
    </dgm:pt>
    <dgm:pt modelId="{5B495DB5-7BE0-46AB-A72C-9CD75FEBB8C6}" type="parTrans" cxnId="{F326BB22-B6B3-4F92-8A7E-7C843F6C5F5B}">
      <dgm:prSet/>
      <dgm:spPr/>
      <dgm:t>
        <a:bodyPr/>
        <a:lstStyle/>
        <a:p>
          <a:endParaRPr lang="en-US"/>
        </a:p>
      </dgm:t>
    </dgm:pt>
    <dgm:pt modelId="{DFC734FE-60F1-4A6F-865A-7B8E7B7A8737}" type="sibTrans" cxnId="{F326BB22-B6B3-4F92-8A7E-7C843F6C5F5B}">
      <dgm:prSet/>
      <dgm:spPr/>
      <dgm:t>
        <a:bodyPr/>
        <a:lstStyle/>
        <a:p>
          <a:endParaRPr lang="en-US"/>
        </a:p>
      </dgm:t>
    </dgm:pt>
    <dgm:pt modelId="{F63C1C7B-519B-4936-B711-7993CD5C4465}">
      <dgm:prSet/>
      <dgm:spPr/>
      <dgm:t>
        <a:bodyPr/>
        <a:lstStyle/>
        <a:p>
          <a:r>
            <a:rPr lang="sk-SK" baseline="0"/>
            <a:t>je to kynologický šport, pri ktorom sa hodnotí ovládateľnosť a ochota psa pracovať v súhre so psovodom </a:t>
          </a:r>
          <a:endParaRPr lang="en-US"/>
        </a:p>
      </dgm:t>
    </dgm:pt>
    <dgm:pt modelId="{27B24F8C-8444-47B5-A412-0858D2A5CBC1}" type="parTrans" cxnId="{76FD8488-C130-4197-9652-DE42FF2A8A79}">
      <dgm:prSet/>
      <dgm:spPr/>
      <dgm:t>
        <a:bodyPr/>
        <a:lstStyle/>
        <a:p>
          <a:endParaRPr lang="en-US"/>
        </a:p>
      </dgm:t>
    </dgm:pt>
    <dgm:pt modelId="{D76317E2-2866-4E9B-BC6E-5F947485C0E5}" type="sibTrans" cxnId="{76FD8488-C130-4197-9652-DE42FF2A8A79}">
      <dgm:prSet/>
      <dgm:spPr/>
      <dgm:t>
        <a:bodyPr/>
        <a:lstStyle/>
        <a:p>
          <a:endParaRPr lang="en-US"/>
        </a:p>
      </dgm:t>
    </dgm:pt>
    <dgm:pt modelId="{83748282-A5EB-48AD-ABFC-ECA7DED6A270}">
      <dgm:prSet/>
      <dgm:spPr/>
      <dgm:t>
        <a:bodyPr/>
        <a:lstStyle/>
        <a:p>
          <a:r>
            <a:rPr lang="sk-SK" baseline="0"/>
            <a:t>Predvádza sa 10 cvikov  </a:t>
          </a:r>
          <a:endParaRPr lang="en-US"/>
        </a:p>
      </dgm:t>
    </dgm:pt>
    <dgm:pt modelId="{BEA8262E-6540-4C30-B6CB-768B972A2A71}" type="parTrans" cxnId="{DF9F3B9A-A2F3-4648-A1F7-571A5995A418}">
      <dgm:prSet/>
      <dgm:spPr/>
      <dgm:t>
        <a:bodyPr/>
        <a:lstStyle/>
        <a:p>
          <a:endParaRPr lang="en-US"/>
        </a:p>
      </dgm:t>
    </dgm:pt>
    <dgm:pt modelId="{620E4E16-1E4E-4BE8-A1A6-763A29743BF6}" type="sibTrans" cxnId="{DF9F3B9A-A2F3-4648-A1F7-571A5995A418}">
      <dgm:prSet/>
      <dgm:spPr/>
      <dgm:t>
        <a:bodyPr/>
        <a:lstStyle/>
        <a:p>
          <a:endParaRPr lang="en-US"/>
        </a:p>
      </dgm:t>
    </dgm:pt>
    <dgm:pt modelId="{D3381427-BE97-4083-B6D1-9FC2D55F6995}">
      <dgm:prSet/>
      <dgm:spPr/>
      <dgm:t>
        <a:bodyPr/>
        <a:lstStyle/>
        <a:p>
          <a:r>
            <a:rPr lang="sk-SK" baseline="0"/>
            <a:t>význam sa kladie na ochotu pracovať a vzájomnú súhru dvojice</a:t>
          </a:r>
          <a:endParaRPr lang="en-US"/>
        </a:p>
      </dgm:t>
    </dgm:pt>
    <dgm:pt modelId="{87C13E0D-F059-47A8-9ECC-C3971E3161F6}" type="parTrans" cxnId="{9200EBB6-0D0E-41B1-850A-787B2465C68B}">
      <dgm:prSet/>
      <dgm:spPr/>
      <dgm:t>
        <a:bodyPr/>
        <a:lstStyle/>
        <a:p>
          <a:endParaRPr lang="en-US"/>
        </a:p>
      </dgm:t>
    </dgm:pt>
    <dgm:pt modelId="{5BB610DF-46FE-40F1-872E-03242EC76818}" type="sibTrans" cxnId="{9200EBB6-0D0E-41B1-850A-787B2465C68B}">
      <dgm:prSet/>
      <dgm:spPr/>
      <dgm:t>
        <a:bodyPr/>
        <a:lstStyle/>
        <a:p>
          <a:endParaRPr lang="en-US"/>
        </a:p>
      </dgm:t>
    </dgm:pt>
    <dgm:pt modelId="{5DC00679-8180-436E-A7C7-C336D5447A21}" type="pres">
      <dgm:prSet presAssocID="{12C9C2FC-BFD6-47EA-A136-6C101344DAB9}" presName="outerComposite" presStyleCnt="0">
        <dgm:presLayoutVars>
          <dgm:chMax val="5"/>
          <dgm:dir/>
          <dgm:resizeHandles val="exact"/>
        </dgm:presLayoutVars>
      </dgm:prSet>
      <dgm:spPr/>
    </dgm:pt>
    <dgm:pt modelId="{CE9226C2-D65F-4592-8C06-B17EE5FDD426}" type="pres">
      <dgm:prSet presAssocID="{12C9C2FC-BFD6-47EA-A136-6C101344DAB9}" presName="dummyMaxCanvas" presStyleCnt="0">
        <dgm:presLayoutVars/>
      </dgm:prSet>
      <dgm:spPr/>
    </dgm:pt>
    <dgm:pt modelId="{34FA1824-F02A-4C19-9E92-DF6C1875476A}" type="pres">
      <dgm:prSet presAssocID="{12C9C2FC-BFD6-47EA-A136-6C101344DAB9}" presName="FiveNodes_1" presStyleLbl="node1" presStyleIdx="0" presStyleCnt="5">
        <dgm:presLayoutVars>
          <dgm:bulletEnabled val="1"/>
        </dgm:presLayoutVars>
      </dgm:prSet>
      <dgm:spPr/>
    </dgm:pt>
    <dgm:pt modelId="{24647963-9A12-4F5A-8BC4-28EE03DE69CE}" type="pres">
      <dgm:prSet presAssocID="{12C9C2FC-BFD6-47EA-A136-6C101344DAB9}" presName="FiveNodes_2" presStyleLbl="node1" presStyleIdx="1" presStyleCnt="5">
        <dgm:presLayoutVars>
          <dgm:bulletEnabled val="1"/>
        </dgm:presLayoutVars>
      </dgm:prSet>
      <dgm:spPr/>
    </dgm:pt>
    <dgm:pt modelId="{C079C022-4A57-45E5-ABB1-CCAE924D8713}" type="pres">
      <dgm:prSet presAssocID="{12C9C2FC-BFD6-47EA-A136-6C101344DAB9}" presName="FiveNodes_3" presStyleLbl="node1" presStyleIdx="2" presStyleCnt="5">
        <dgm:presLayoutVars>
          <dgm:bulletEnabled val="1"/>
        </dgm:presLayoutVars>
      </dgm:prSet>
      <dgm:spPr/>
    </dgm:pt>
    <dgm:pt modelId="{4E185D39-F1E6-41CE-A9D6-D07D537BF008}" type="pres">
      <dgm:prSet presAssocID="{12C9C2FC-BFD6-47EA-A136-6C101344DAB9}" presName="FiveNodes_4" presStyleLbl="node1" presStyleIdx="3" presStyleCnt="5">
        <dgm:presLayoutVars>
          <dgm:bulletEnabled val="1"/>
        </dgm:presLayoutVars>
      </dgm:prSet>
      <dgm:spPr/>
    </dgm:pt>
    <dgm:pt modelId="{E7255693-748B-42EE-BEBA-4B887670F28C}" type="pres">
      <dgm:prSet presAssocID="{12C9C2FC-BFD6-47EA-A136-6C101344DAB9}" presName="FiveNodes_5" presStyleLbl="node1" presStyleIdx="4" presStyleCnt="5">
        <dgm:presLayoutVars>
          <dgm:bulletEnabled val="1"/>
        </dgm:presLayoutVars>
      </dgm:prSet>
      <dgm:spPr/>
    </dgm:pt>
    <dgm:pt modelId="{90CDD2A3-F235-409D-B599-CFD288AC829F}" type="pres">
      <dgm:prSet presAssocID="{12C9C2FC-BFD6-47EA-A136-6C101344DAB9}" presName="FiveConn_1-2" presStyleLbl="fgAccFollowNode1" presStyleIdx="0" presStyleCnt="4">
        <dgm:presLayoutVars>
          <dgm:bulletEnabled val="1"/>
        </dgm:presLayoutVars>
      </dgm:prSet>
      <dgm:spPr/>
    </dgm:pt>
    <dgm:pt modelId="{D216100F-29E4-43ED-9816-818768C81939}" type="pres">
      <dgm:prSet presAssocID="{12C9C2FC-BFD6-47EA-A136-6C101344DAB9}" presName="FiveConn_2-3" presStyleLbl="fgAccFollowNode1" presStyleIdx="1" presStyleCnt="4">
        <dgm:presLayoutVars>
          <dgm:bulletEnabled val="1"/>
        </dgm:presLayoutVars>
      </dgm:prSet>
      <dgm:spPr/>
    </dgm:pt>
    <dgm:pt modelId="{C924CE64-66AE-4C2A-880D-CC7EE9B51DF2}" type="pres">
      <dgm:prSet presAssocID="{12C9C2FC-BFD6-47EA-A136-6C101344DAB9}" presName="FiveConn_3-4" presStyleLbl="fgAccFollowNode1" presStyleIdx="2" presStyleCnt="4">
        <dgm:presLayoutVars>
          <dgm:bulletEnabled val="1"/>
        </dgm:presLayoutVars>
      </dgm:prSet>
      <dgm:spPr/>
    </dgm:pt>
    <dgm:pt modelId="{F45D345D-122A-4C7B-83A9-C4AA9D7FFA9E}" type="pres">
      <dgm:prSet presAssocID="{12C9C2FC-BFD6-47EA-A136-6C101344DAB9}" presName="FiveConn_4-5" presStyleLbl="fgAccFollowNode1" presStyleIdx="3" presStyleCnt="4">
        <dgm:presLayoutVars>
          <dgm:bulletEnabled val="1"/>
        </dgm:presLayoutVars>
      </dgm:prSet>
      <dgm:spPr/>
    </dgm:pt>
    <dgm:pt modelId="{E680F45B-B44D-465D-987C-957D0062BC20}" type="pres">
      <dgm:prSet presAssocID="{12C9C2FC-BFD6-47EA-A136-6C101344DAB9}" presName="FiveNodes_1_text" presStyleLbl="node1" presStyleIdx="4" presStyleCnt="5">
        <dgm:presLayoutVars>
          <dgm:bulletEnabled val="1"/>
        </dgm:presLayoutVars>
      </dgm:prSet>
      <dgm:spPr/>
    </dgm:pt>
    <dgm:pt modelId="{577E4E63-ED84-484D-A899-9A3B17591A93}" type="pres">
      <dgm:prSet presAssocID="{12C9C2FC-BFD6-47EA-A136-6C101344DAB9}" presName="FiveNodes_2_text" presStyleLbl="node1" presStyleIdx="4" presStyleCnt="5">
        <dgm:presLayoutVars>
          <dgm:bulletEnabled val="1"/>
        </dgm:presLayoutVars>
      </dgm:prSet>
      <dgm:spPr/>
    </dgm:pt>
    <dgm:pt modelId="{7F5D8600-26E1-4BDD-96A9-F1DB12FAA8CB}" type="pres">
      <dgm:prSet presAssocID="{12C9C2FC-BFD6-47EA-A136-6C101344DAB9}" presName="FiveNodes_3_text" presStyleLbl="node1" presStyleIdx="4" presStyleCnt="5">
        <dgm:presLayoutVars>
          <dgm:bulletEnabled val="1"/>
        </dgm:presLayoutVars>
      </dgm:prSet>
      <dgm:spPr/>
    </dgm:pt>
    <dgm:pt modelId="{F0E45252-DB8C-4C11-9A50-CB0834081A06}" type="pres">
      <dgm:prSet presAssocID="{12C9C2FC-BFD6-47EA-A136-6C101344DAB9}" presName="FiveNodes_4_text" presStyleLbl="node1" presStyleIdx="4" presStyleCnt="5">
        <dgm:presLayoutVars>
          <dgm:bulletEnabled val="1"/>
        </dgm:presLayoutVars>
      </dgm:prSet>
      <dgm:spPr/>
    </dgm:pt>
    <dgm:pt modelId="{29F67174-012D-4806-9E02-0684B6E1BA3B}" type="pres">
      <dgm:prSet presAssocID="{12C9C2FC-BFD6-47EA-A136-6C101344DAB9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F02E6C1A-236F-4EBB-8F23-E046602E8BA8}" type="presOf" srcId="{F63C1C7B-519B-4936-B711-7993CD5C4465}" destId="{C079C022-4A57-45E5-ABB1-CCAE924D8713}" srcOrd="0" destOrd="0" presId="urn:microsoft.com/office/officeart/2005/8/layout/vProcess5"/>
    <dgm:cxn modelId="{F326BB22-B6B3-4F92-8A7E-7C843F6C5F5B}" srcId="{12C9C2FC-BFD6-47EA-A136-6C101344DAB9}" destId="{94D9705A-92E7-4C57-A4B9-D2697A51FB2A}" srcOrd="1" destOrd="0" parTransId="{5B495DB5-7BE0-46AB-A72C-9CD75FEBB8C6}" sibTransId="{DFC734FE-60F1-4A6F-865A-7B8E7B7A8737}"/>
    <dgm:cxn modelId="{4A359D25-416B-415E-930C-6F51F953B9EE}" type="presOf" srcId="{94D9705A-92E7-4C57-A4B9-D2697A51FB2A}" destId="{24647963-9A12-4F5A-8BC4-28EE03DE69CE}" srcOrd="0" destOrd="0" presId="urn:microsoft.com/office/officeart/2005/8/layout/vProcess5"/>
    <dgm:cxn modelId="{B06A3A27-129F-46A4-8618-03F0668ED050}" type="presOf" srcId="{83748282-A5EB-48AD-ABFC-ECA7DED6A270}" destId="{F0E45252-DB8C-4C11-9A50-CB0834081A06}" srcOrd="1" destOrd="0" presId="urn:microsoft.com/office/officeart/2005/8/layout/vProcess5"/>
    <dgm:cxn modelId="{6B40C929-9F6B-452F-9B47-2A301ADCED91}" type="presOf" srcId="{620E4E16-1E4E-4BE8-A1A6-763A29743BF6}" destId="{F45D345D-122A-4C7B-83A9-C4AA9D7FFA9E}" srcOrd="0" destOrd="0" presId="urn:microsoft.com/office/officeart/2005/8/layout/vProcess5"/>
    <dgm:cxn modelId="{38EF0041-1910-488A-B548-FBC975F78895}" srcId="{12C9C2FC-BFD6-47EA-A136-6C101344DAB9}" destId="{60B71895-B1DA-4687-BA89-74F7E9262F68}" srcOrd="0" destOrd="0" parTransId="{44C86CDF-8518-4E50-95F8-6CB37FAC2F2E}" sibTransId="{80BD6A8A-FBE8-46CA-B0CD-0EE6A14A4C0C}"/>
    <dgm:cxn modelId="{D1664B4B-984C-42AD-B6C7-4593DCB54120}" type="presOf" srcId="{94D9705A-92E7-4C57-A4B9-D2697A51FB2A}" destId="{577E4E63-ED84-484D-A899-9A3B17591A93}" srcOrd="1" destOrd="0" presId="urn:microsoft.com/office/officeart/2005/8/layout/vProcess5"/>
    <dgm:cxn modelId="{76FD8488-C130-4197-9652-DE42FF2A8A79}" srcId="{12C9C2FC-BFD6-47EA-A136-6C101344DAB9}" destId="{F63C1C7B-519B-4936-B711-7993CD5C4465}" srcOrd="2" destOrd="0" parTransId="{27B24F8C-8444-47B5-A412-0858D2A5CBC1}" sibTransId="{D76317E2-2866-4E9B-BC6E-5F947485C0E5}"/>
    <dgm:cxn modelId="{11F6FF99-8CF3-4C35-9D4C-D52A474CA357}" type="presOf" srcId="{12C9C2FC-BFD6-47EA-A136-6C101344DAB9}" destId="{5DC00679-8180-436E-A7C7-C336D5447A21}" srcOrd="0" destOrd="0" presId="urn:microsoft.com/office/officeart/2005/8/layout/vProcess5"/>
    <dgm:cxn modelId="{DF9F3B9A-A2F3-4648-A1F7-571A5995A418}" srcId="{12C9C2FC-BFD6-47EA-A136-6C101344DAB9}" destId="{83748282-A5EB-48AD-ABFC-ECA7DED6A270}" srcOrd="3" destOrd="0" parTransId="{BEA8262E-6540-4C30-B6CB-768B972A2A71}" sibTransId="{620E4E16-1E4E-4BE8-A1A6-763A29743BF6}"/>
    <dgm:cxn modelId="{94CC84AD-92AD-4955-BEDD-5D9078B3202D}" type="presOf" srcId="{DFC734FE-60F1-4A6F-865A-7B8E7B7A8737}" destId="{D216100F-29E4-43ED-9816-818768C81939}" srcOrd="0" destOrd="0" presId="urn:microsoft.com/office/officeart/2005/8/layout/vProcess5"/>
    <dgm:cxn modelId="{9200EBB6-0D0E-41B1-850A-787B2465C68B}" srcId="{12C9C2FC-BFD6-47EA-A136-6C101344DAB9}" destId="{D3381427-BE97-4083-B6D1-9FC2D55F6995}" srcOrd="4" destOrd="0" parTransId="{87C13E0D-F059-47A8-9ECC-C3971E3161F6}" sibTransId="{5BB610DF-46FE-40F1-872E-03242EC76818}"/>
    <dgm:cxn modelId="{B9CDCDC0-183A-4DD3-B34E-5595F29FF5A7}" type="presOf" srcId="{60B71895-B1DA-4687-BA89-74F7E9262F68}" destId="{E680F45B-B44D-465D-987C-957D0062BC20}" srcOrd="1" destOrd="0" presId="urn:microsoft.com/office/officeart/2005/8/layout/vProcess5"/>
    <dgm:cxn modelId="{0543D8C8-9A34-41FF-B3F7-AA4EC70D9360}" type="presOf" srcId="{D76317E2-2866-4E9B-BC6E-5F947485C0E5}" destId="{C924CE64-66AE-4C2A-880D-CC7EE9B51DF2}" srcOrd="0" destOrd="0" presId="urn:microsoft.com/office/officeart/2005/8/layout/vProcess5"/>
    <dgm:cxn modelId="{27D1F3C9-DFAF-40D3-BDEE-E21FB515B1E6}" type="presOf" srcId="{D3381427-BE97-4083-B6D1-9FC2D55F6995}" destId="{E7255693-748B-42EE-BEBA-4B887670F28C}" srcOrd="0" destOrd="0" presId="urn:microsoft.com/office/officeart/2005/8/layout/vProcess5"/>
    <dgm:cxn modelId="{EA0EE3CF-42E2-4176-B53F-76915CD53DF9}" type="presOf" srcId="{60B71895-B1DA-4687-BA89-74F7E9262F68}" destId="{34FA1824-F02A-4C19-9E92-DF6C1875476A}" srcOrd="0" destOrd="0" presId="urn:microsoft.com/office/officeart/2005/8/layout/vProcess5"/>
    <dgm:cxn modelId="{E1B7DDD4-5364-40AC-8EAD-B39BAFF3A3C9}" type="presOf" srcId="{80BD6A8A-FBE8-46CA-B0CD-0EE6A14A4C0C}" destId="{90CDD2A3-F235-409D-B599-CFD288AC829F}" srcOrd="0" destOrd="0" presId="urn:microsoft.com/office/officeart/2005/8/layout/vProcess5"/>
    <dgm:cxn modelId="{178567DA-5C97-4536-B213-0A8AF0D9CFC9}" type="presOf" srcId="{F63C1C7B-519B-4936-B711-7993CD5C4465}" destId="{7F5D8600-26E1-4BDD-96A9-F1DB12FAA8CB}" srcOrd="1" destOrd="0" presId="urn:microsoft.com/office/officeart/2005/8/layout/vProcess5"/>
    <dgm:cxn modelId="{B714DEF2-33E4-477A-913F-0C74CCFE50C2}" type="presOf" srcId="{83748282-A5EB-48AD-ABFC-ECA7DED6A270}" destId="{4E185D39-F1E6-41CE-A9D6-D07D537BF008}" srcOrd="0" destOrd="0" presId="urn:microsoft.com/office/officeart/2005/8/layout/vProcess5"/>
    <dgm:cxn modelId="{B4D8CCF9-3555-4FB3-B7FE-45BD519E1A34}" type="presOf" srcId="{D3381427-BE97-4083-B6D1-9FC2D55F6995}" destId="{29F67174-012D-4806-9E02-0684B6E1BA3B}" srcOrd="1" destOrd="0" presId="urn:microsoft.com/office/officeart/2005/8/layout/vProcess5"/>
    <dgm:cxn modelId="{2E7D1A87-DDF1-4AC0-BF7F-2AED19E21070}" type="presParOf" srcId="{5DC00679-8180-436E-A7C7-C336D5447A21}" destId="{CE9226C2-D65F-4592-8C06-B17EE5FDD426}" srcOrd="0" destOrd="0" presId="urn:microsoft.com/office/officeart/2005/8/layout/vProcess5"/>
    <dgm:cxn modelId="{463EC09D-00C9-45FE-9C1C-CE001E2EFC53}" type="presParOf" srcId="{5DC00679-8180-436E-A7C7-C336D5447A21}" destId="{34FA1824-F02A-4C19-9E92-DF6C1875476A}" srcOrd="1" destOrd="0" presId="urn:microsoft.com/office/officeart/2005/8/layout/vProcess5"/>
    <dgm:cxn modelId="{442B9449-1576-4B9F-8B71-9DBF70EF0C77}" type="presParOf" srcId="{5DC00679-8180-436E-A7C7-C336D5447A21}" destId="{24647963-9A12-4F5A-8BC4-28EE03DE69CE}" srcOrd="2" destOrd="0" presId="urn:microsoft.com/office/officeart/2005/8/layout/vProcess5"/>
    <dgm:cxn modelId="{09389DDF-15FF-4CE8-8AC9-3E7D922A59B3}" type="presParOf" srcId="{5DC00679-8180-436E-A7C7-C336D5447A21}" destId="{C079C022-4A57-45E5-ABB1-CCAE924D8713}" srcOrd="3" destOrd="0" presId="urn:microsoft.com/office/officeart/2005/8/layout/vProcess5"/>
    <dgm:cxn modelId="{B298600A-F58B-497B-AEBC-F3BFBD83D9C1}" type="presParOf" srcId="{5DC00679-8180-436E-A7C7-C336D5447A21}" destId="{4E185D39-F1E6-41CE-A9D6-D07D537BF008}" srcOrd="4" destOrd="0" presId="urn:microsoft.com/office/officeart/2005/8/layout/vProcess5"/>
    <dgm:cxn modelId="{A5503E82-3248-4394-A6E6-EC17D876CD57}" type="presParOf" srcId="{5DC00679-8180-436E-A7C7-C336D5447A21}" destId="{E7255693-748B-42EE-BEBA-4B887670F28C}" srcOrd="5" destOrd="0" presId="urn:microsoft.com/office/officeart/2005/8/layout/vProcess5"/>
    <dgm:cxn modelId="{B3E5279B-88AB-48FD-BF5A-BB34AEDEF4E9}" type="presParOf" srcId="{5DC00679-8180-436E-A7C7-C336D5447A21}" destId="{90CDD2A3-F235-409D-B599-CFD288AC829F}" srcOrd="6" destOrd="0" presId="urn:microsoft.com/office/officeart/2005/8/layout/vProcess5"/>
    <dgm:cxn modelId="{0F1B7230-2A99-4C10-932B-A310F8944600}" type="presParOf" srcId="{5DC00679-8180-436E-A7C7-C336D5447A21}" destId="{D216100F-29E4-43ED-9816-818768C81939}" srcOrd="7" destOrd="0" presId="urn:microsoft.com/office/officeart/2005/8/layout/vProcess5"/>
    <dgm:cxn modelId="{DE20D0BA-81E9-4154-84E1-614B0284F1A4}" type="presParOf" srcId="{5DC00679-8180-436E-A7C7-C336D5447A21}" destId="{C924CE64-66AE-4C2A-880D-CC7EE9B51DF2}" srcOrd="8" destOrd="0" presId="urn:microsoft.com/office/officeart/2005/8/layout/vProcess5"/>
    <dgm:cxn modelId="{0C09DAD9-5EE3-4549-9075-D28C21DF8408}" type="presParOf" srcId="{5DC00679-8180-436E-A7C7-C336D5447A21}" destId="{F45D345D-122A-4C7B-83A9-C4AA9D7FFA9E}" srcOrd="9" destOrd="0" presId="urn:microsoft.com/office/officeart/2005/8/layout/vProcess5"/>
    <dgm:cxn modelId="{40EDD7FD-4965-4037-817B-D70143514589}" type="presParOf" srcId="{5DC00679-8180-436E-A7C7-C336D5447A21}" destId="{E680F45B-B44D-465D-987C-957D0062BC20}" srcOrd="10" destOrd="0" presId="urn:microsoft.com/office/officeart/2005/8/layout/vProcess5"/>
    <dgm:cxn modelId="{F55E2D7B-2EDA-40B5-9838-D9CFF5602E85}" type="presParOf" srcId="{5DC00679-8180-436E-A7C7-C336D5447A21}" destId="{577E4E63-ED84-484D-A899-9A3B17591A93}" srcOrd="11" destOrd="0" presId="urn:microsoft.com/office/officeart/2005/8/layout/vProcess5"/>
    <dgm:cxn modelId="{DD81114D-3D32-4845-AFC4-40598C9B4CCD}" type="presParOf" srcId="{5DC00679-8180-436E-A7C7-C336D5447A21}" destId="{7F5D8600-26E1-4BDD-96A9-F1DB12FAA8CB}" srcOrd="12" destOrd="0" presId="urn:microsoft.com/office/officeart/2005/8/layout/vProcess5"/>
    <dgm:cxn modelId="{0D9CB0D5-1B22-472A-A8C9-B26FFCB28D1F}" type="presParOf" srcId="{5DC00679-8180-436E-A7C7-C336D5447A21}" destId="{F0E45252-DB8C-4C11-9A50-CB0834081A06}" srcOrd="13" destOrd="0" presId="urn:microsoft.com/office/officeart/2005/8/layout/vProcess5"/>
    <dgm:cxn modelId="{8E26FEA9-F1BA-49FA-BAB6-1BAFC9157970}" type="presParOf" srcId="{5DC00679-8180-436E-A7C7-C336D5447A21}" destId="{29F67174-012D-4806-9E02-0684B6E1BA3B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F3EB88-602E-4C3F-9D34-C4799EAED306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4DD9F43-4BCA-440B-A7AD-40EA8BAC3E90}">
      <dgm:prSet/>
      <dgm:spPr/>
      <dgm:t>
        <a:bodyPr/>
        <a:lstStyle/>
        <a:p>
          <a:r>
            <a:rPr lang="sk-SK"/>
            <a:t>v hodnotení predvádzania cvikov sa prihliada na plemenné znaky a zvláštnosti zvieraťa</a:t>
          </a:r>
          <a:endParaRPr lang="en-US"/>
        </a:p>
      </dgm:t>
    </dgm:pt>
    <dgm:pt modelId="{FC98E6B3-A145-4677-B827-AAA8CEA97BCF}" type="parTrans" cxnId="{1FFD944B-3159-4915-A976-84AAC006ACF1}">
      <dgm:prSet/>
      <dgm:spPr/>
      <dgm:t>
        <a:bodyPr/>
        <a:lstStyle/>
        <a:p>
          <a:endParaRPr lang="en-US"/>
        </a:p>
      </dgm:t>
    </dgm:pt>
    <dgm:pt modelId="{C310FC42-CE0E-4739-897B-C4C75F8D6AF3}" type="sibTrans" cxnId="{1FFD944B-3159-4915-A976-84AAC006ACF1}">
      <dgm:prSet/>
      <dgm:spPr/>
      <dgm:t>
        <a:bodyPr/>
        <a:lstStyle/>
        <a:p>
          <a:endParaRPr lang="en-US"/>
        </a:p>
      </dgm:t>
    </dgm:pt>
    <dgm:pt modelId="{521C314E-9F17-47D4-A1DF-FA4B41A3E3DD}">
      <dgm:prSet/>
      <dgm:spPr/>
      <dgm:t>
        <a:bodyPr/>
        <a:lstStyle/>
        <a:p>
          <a:r>
            <a:rPr lang="sk-SK"/>
            <a:t>korene tohto športu sa viažu k anglickej výstave Crufts, kde bola táto poslušnosť po prvý raz predvedená</a:t>
          </a:r>
          <a:endParaRPr lang="en-US"/>
        </a:p>
      </dgm:t>
    </dgm:pt>
    <dgm:pt modelId="{46A8A4AC-AC67-4DF9-B219-9A0F350B4621}" type="parTrans" cxnId="{7EDE5F23-3303-45CB-BC37-565A9BCB53C0}">
      <dgm:prSet/>
      <dgm:spPr/>
      <dgm:t>
        <a:bodyPr/>
        <a:lstStyle/>
        <a:p>
          <a:endParaRPr lang="en-US"/>
        </a:p>
      </dgm:t>
    </dgm:pt>
    <dgm:pt modelId="{72942963-0377-4A9B-99F7-6DFED02F065B}" type="sibTrans" cxnId="{7EDE5F23-3303-45CB-BC37-565A9BCB53C0}">
      <dgm:prSet/>
      <dgm:spPr/>
      <dgm:t>
        <a:bodyPr/>
        <a:lstStyle/>
        <a:p>
          <a:endParaRPr lang="en-US"/>
        </a:p>
      </dgm:t>
    </dgm:pt>
    <dgm:pt modelId="{7BACA865-473C-4F20-B026-56717882E2F0}">
      <dgm:prSet/>
      <dgm:spPr/>
      <dgm:t>
        <a:bodyPr/>
        <a:lstStyle/>
        <a:p>
          <a:r>
            <a:rPr lang="sk-SK"/>
            <a:t>rozšírená bola najskôr v škandinávskych štátoch, neskôr sa rozšírila do Európy</a:t>
          </a:r>
          <a:endParaRPr lang="en-US"/>
        </a:p>
      </dgm:t>
    </dgm:pt>
    <dgm:pt modelId="{330E7EFE-F481-4002-A270-56837BED842A}" type="parTrans" cxnId="{8B001E36-6D25-4C41-A0EE-2FD4C64A1B36}">
      <dgm:prSet/>
      <dgm:spPr/>
      <dgm:t>
        <a:bodyPr/>
        <a:lstStyle/>
        <a:p>
          <a:endParaRPr lang="en-US"/>
        </a:p>
      </dgm:t>
    </dgm:pt>
    <dgm:pt modelId="{B4A06C2F-3C04-4291-9EA2-A94FEF1E6214}" type="sibTrans" cxnId="{8B001E36-6D25-4C41-A0EE-2FD4C64A1B36}">
      <dgm:prSet/>
      <dgm:spPr/>
      <dgm:t>
        <a:bodyPr/>
        <a:lstStyle/>
        <a:p>
          <a:endParaRPr lang="en-US"/>
        </a:p>
      </dgm:t>
    </dgm:pt>
    <dgm:pt modelId="{47F5E166-CFCC-4DA1-97FB-5FF1F57569F0}">
      <dgm:prSet/>
      <dgm:spPr/>
      <dgm:t>
        <a:bodyPr/>
        <a:lstStyle/>
        <a:p>
          <a:r>
            <a:rPr lang="sk-SK"/>
            <a:t>kynologický šport zastrešený FCI a riadi sa medzinárodnými pravidlami FCI</a:t>
          </a:r>
          <a:endParaRPr lang="en-US"/>
        </a:p>
      </dgm:t>
    </dgm:pt>
    <dgm:pt modelId="{AE7D20F6-4FAF-49FF-8BB0-F9A95B81CA32}" type="parTrans" cxnId="{70E23515-4054-412A-995D-685DC7FD4AB3}">
      <dgm:prSet/>
      <dgm:spPr/>
      <dgm:t>
        <a:bodyPr/>
        <a:lstStyle/>
        <a:p>
          <a:endParaRPr lang="en-US"/>
        </a:p>
      </dgm:t>
    </dgm:pt>
    <dgm:pt modelId="{B83D97B6-EE83-4A25-AA86-A5ACE05CD721}" type="sibTrans" cxnId="{70E23515-4054-412A-995D-685DC7FD4AB3}">
      <dgm:prSet/>
      <dgm:spPr/>
      <dgm:t>
        <a:bodyPr/>
        <a:lstStyle/>
        <a:p>
          <a:endParaRPr lang="en-US"/>
        </a:p>
      </dgm:t>
    </dgm:pt>
    <dgm:pt modelId="{67226936-C41F-456A-90F1-D253995DBF8B}" type="pres">
      <dgm:prSet presAssocID="{79F3EB88-602E-4C3F-9D34-C4799EAED306}" presName="linear" presStyleCnt="0">
        <dgm:presLayoutVars>
          <dgm:animLvl val="lvl"/>
          <dgm:resizeHandles val="exact"/>
        </dgm:presLayoutVars>
      </dgm:prSet>
      <dgm:spPr/>
    </dgm:pt>
    <dgm:pt modelId="{1913F33E-79A4-463F-BC0A-5932426C3695}" type="pres">
      <dgm:prSet presAssocID="{54DD9F43-4BCA-440B-A7AD-40EA8BAC3E9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E8501C5-F81E-4A22-9E28-0035E46FFF1A}" type="pres">
      <dgm:prSet presAssocID="{C310FC42-CE0E-4739-897B-C4C75F8D6AF3}" presName="spacer" presStyleCnt="0"/>
      <dgm:spPr/>
    </dgm:pt>
    <dgm:pt modelId="{2F887AE7-EE40-4040-B7EF-6F48711AE9D4}" type="pres">
      <dgm:prSet presAssocID="{521C314E-9F17-47D4-A1DF-FA4B41A3E3D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13C718E-B433-43B3-AD51-90D862428A7F}" type="pres">
      <dgm:prSet presAssocID="{72942963-0377-4A9B-99F7-6DFED02F065B}" presName="spacer" presStyleCnt="0"/>
      <dgm:spPr/>
    </dgm:pt>
    <dgm:pt modelId="{2EAB0805-14F1-4549-A615-E54B462AAA79}" type="pres">
      <dgm:prSet presAssocID="{7BACA865-473C-4F20-B026-56717882E2F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1A03B08-700A-402B-A57B-AFE89A3BDFD4}" type="pres">
      <dgm:prSet presAssocID="{B4A06C2F-3C04-4291-9EA2-A94FEF1E6214}" presName="spacer" presStyleCnt="0"/>
      <dgm:spPr/>
    </dgm:pt>
    <dgm:pt modelId="{D1164AEB-59C8-4349-8EF8-13BDEB18508B}" type="pres">
      <dgm:prSet presAssocID="{47F5E166-CFCC-4DA1-97FB-5FF1F57569F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0E23515-4054-412A-995D-685DC7FD4AB3}" srcId="{79F3EB88-602E-4C3F-9D34-C4799EAED306}" destId="{47F5E166-CFCC-4DA1-97FB-5FF1F57569F0}" srcOrd="3" destOrd="0" parTransId="{AE7D20F6-4FAF-49FF-8BB0-F9A95B81CA32}" sibTransId="{B83D97B6-EE83-4A25-AA86-A5ACE05CD721}"/>
    <dgm:cxn modelId="{7EDE5F23-3303-45CB-BC37-565A9BCB53C0}" srcId="{79F3EB88-602E-4C3F-9D34-C4799EAED306}" destId="{521C314E-9F17-47D4-A1DF-FA4B41A3E3DD}" srcOrd="1" destOrd="0" parTransId="{46A8A4AC-AC67-4DF9-B219-9A0F350B4621}" sibTransId="{72942963-0377-4A9B-99F7-6DFED02F065B}"/>
    <dgm:cxn modelId="{8B001E36-6D25-4C41-A0EE-2FD4C64A1B36}" srcId="{79F3EB88-602E-4C3F-9D34-C4799EAED306}" destId="{7BACA865-473C-4F20-B026-56717882E2F0}" srcOrd="2" destOrd="0" parTransId="{330E7EFE-F481-4002-A270-56837BED842A}" sibTransId="{B4A06C2F-3C04-4291-9EA2-A94FEF1E6214}"/>
    <dgm:cxn modelId="{596B7D3E-AEBF-40B5-962D-E0A7A8BCEB3B}" type="presOf" srcId="{79F3EB88-602E-4C3F-9D34-C4799EAED306}" destId="{67226936-C41F-456A-90F1-D253995DBF8B}" srcOrd="0" destOrd="0" presId="urn:microsoft.com/office/officeart/2005/8/layout/vList2"/>
    <dgm:cxn modelId="{1FFD944B-3159-4915-A976-84AAC006ACF1}" srcId="{79F3EB88-602E-4C3F-9D34-C4799EAED306}" destId="{54DD9F43-4BCA-440B-A7AD-40EA8BAC3E90}" srcOrd="0" destOrd="0" parTransId="{FC98E6B3-A145-4677-B827-AAA8CEA97BCF}" sibTransId="{C310FC42-CE0E-4739-897B-C4C75F8D6AF3}"/>
    <dgm:cxn modelId="{2C34327D-50B0-4734-9663-E0407B3B7B85}" type="presOf" srcId="{521C314E-9F17-47D4-A1DF-FA4B41A3E3DD}" destId="{2F887AE7-EE40-4040-B7EF-6F48711AE9D4}" srcOrd="0" destOrd="0" presId="urn:microsoft.com/office/officeart/2005/8/layout/vList2"/>
    <dgm:cxn modelId="{652E8D81-8558-4A71-8889-B25A7C4FCB04}" type="presOf" srcId="{7BACA865-473C-4F20-B026-56717882E2F0}" destId="{2EAB0805-14F1-4549-A615-E54B462AAA79}" srcOrd="0" destOrd="0" presId="urn:microsoft.com/office/officeart/2005/8/layout/vList2"/>
    <dgm:cxn modelId="{C8843CA3-38F9-4D70-B6B9-8665CB3F7028}" type="presOf" srcId="{47F5E166-CFCC-4DA1-97FB-5FF1F57569F0}" destId="{D1164AEB-59C8-4349-8EF8-13BDEB18508B}" srcOrd="0" destOrd="0" presId="urn:microsoft.com/office/officeart/2005/8/layout/vList2"/>
    <dgm:cxn modelId="{3CBF75C3-1A12-4179-9A59-AF53A2DF296E}" type="presOf" srcId="{54DD9F43-4BCA-440B-A7AD-40EA8BAC3E90}" destId="{1913F33E-79A4-463F-BC0A-5932426C3695}" srcOrd="0" destOrd="0" presId="urn:microsoft.com/office/officeart/2005/8/layout/vList2"/>
    <dgm:cxn modelId="{8927B073-5796-4E0D-90C3-29A84873A85E}" type="presParOf" srcId="{67226936-C41F-456A-90F1-D253995DBF8B}" destId="{1913F33E-79A4-463F-BC0A-5932426C3695}" srcOrd="0" destOrd="0" presId="urn:microsoft.com/office/officeart/2005/8/layout/vList2"/>
    <dgm:cxn modelId="{CE736BEF-DA2E-4E99-918E-F0247E759123}" type="presParOf" srcId="{67226936-C41F-456A-90F1-D253995DBF8B}" destId="{2E8501C5-F81E-4A22-9E28-0035E46FFF1A}" srcOrd="1" destOrd="0" presId="urn:microsoft.com/office/officeart/2005/8/layout/vList2"/>
    <dgm:cxn modelId="{B87B1E0F-BE33-45B7-B739-45705DA8915A}" type="presParOf" srcId="{67226936-C41F-456A-90F1-D253995DBF8B}" destId="{2F887AE7-EE40-4040-B7EF-6F48711AE9D4}" srcOrd="2" destOrd="0" presId="urn:microsoft.com/office/officeart/2005/8/layout/vList2"/>
    <dgm:cxn modelId="{1A7AC911-A671-454B-9C3F-2B4E25B801B7}" type="presParOf" srcId="{67226936-C41F-456A-90F1-D253995DBF8B}" destId="{513C718E-B433-43B3-AD51-90D862428A7F}" srcOrd="3" destOrd="0" presId="urn:microsoft.com/office/officeart/2005/8/layout/vList2"/>
    <dgm:cxn modelId="{E9608F43-4F99-4821-9D69-ECD0F7264351}" type="presParOf" srcId="{67226936-C41F-456A-90F1-D253995DBF8B}" destId="{2EAB0805-14F1-4549-A615-E54B462AAA79}" srcOrd="4" destOrd="0" presId="urn:microsoft.com/office/officeart/2005/8/layout/vList2"/>
    <dgm:cxn modelId="{7FB074DA-FC65-4BC8-909C-9736F40D9405}" type="presParOf" srcId="{67226936-C41F-456A-90F1-D253995DBF8B}" destId="{31A03B08-700A-402B-A57B-AFE89A3BDFD4}" srcOrd="5" destOrd="0" presId="urn:microsoft.com/office/officeart/2005/8/layout/vList2"/>
    <dgm:cxn modelId="{E52287B3-D2BD-48AC-B66A-AEFE54D6803E}" type="presParOf" srcId="{67226936-C41F-456A-90F1-D253995DBF8B}" destId="{D1164AEB-59C8-4349-8EF8-13BDEB18508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E635CF0-FDF3-431C-9D90-3B56A509E94F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42025B8-9465-4D98-B658-5E098E854F8E}">
      <dgm:prSet/>
      <dgm:spPr/>
      <dgm:t>
        <a:bodyPr/>
        <a:lstStyle/>
        <a:p>
          <a:r>
            <a:rPr lang="sk-SK" baseline="0"/>
            <a:t>Háravé sučky sa môžu skúšky/pretekov zúčastniť, ak to usporiadateľ povoľuje, avšak pretekajú posledné v poradí </a:t>
          </a:r>
          <a:endParaRPr lang="en-US"/>
        </a:p>
      </dgm:t>
    </dgm:pt>
    <dgm:pt modelId="{545D8B40-4FA6-4D38-8A2A-E4A19228EFDF}" type="parTrans" cxnId="{ADB461F1-9652-4367-92FC-BE8427642E59}">
      <dgm:prSet/>
      <dgm:spPr/>
      <dgm:t>
        <a:bodyPr/>
        <a:lstStyle/>
        <a:p>
          <a:endParaRPr lang="en-US"/>
        </a:p>
      </dgm:t>
    </dgm:pt>
    <dgm:pt modelId="{56DB2B7F-C27E-423D-855C-59ED3193DC2A}" type="sibTrans" cxnId="{ADB461F1-9652-4367-92FC-BE8427642E59}">
      <dgm:prSet/>
      <dgm:spPr/>
      <dgm:t>
        <a:bodyPr/>
        <a:lstStyle/>
        <a:p>
          <a:endParaRPr lang="en-US"/>
        </a:p>
      </dgm:t>
    </dgm:pt>
    <dgm:pt modelId="{35F1A0F0-4AC9-4E89-AA45-D65955BC4836}">
      <dgm:prSet/>
      <dgm:spPr/>
      <dgm:t>
        <a:bodyPr/>
        <a:lstStyle/>
        <a:p>
          <a:r>
            <a:rPr lang="sk-SK" baseline="0"/>
            <a:t>Počas akcie sa nesmú pohybovať v priestoroch akcie ani v blízkom okolí </a:t>
          </a:r>
          <a:endParaRPr lang="en-US"/>
        </a:p>
      </dgm:t>
    </dgm:pt>
    <dgm:pt modelId="{92FE1C39-C44C-4EC4-B63E-E22510657328}" type="parTrans" cxnId="{A2CEB5C8-53A5-4001-8E78-00A23A8B1E47}">
      <dgm:prSet/>
      <dgm:spPr/>
      <dgm:t>
        <a:bodyPr/>
        <a:lstStyle/>
        <a:p>
          <a:endParaRPr lang="en-US"/>
        </a:p>
      </dgm:t>
    </dgm:pt>
    <dgm:pt modelId="{7E13714E-F5EC-48DF-B3F7-489FB05630A8}" type="sibTrans" cxnId="{A2CEB5C8-53A5-4001-8E78-00A23A8B1E47}">
      <dgm:prSet/>
      <dgm:spPr/>
      <dgm:t>
        <a:bodyPr/>
        <a:lstStyle/>
        <a:p>
          <a:endParaRPr lang="en-US"/>
        </a:p>
      </dgm:t>
    </dgm:pt>
    <dgm:pt modelId="{8685E3AC-9720-4FDB-8E89-7EEE2C05F043}">
      <dgm:prSet/>
      <dgm:spPr/>
      <dgm:t>
        <a:bodyPr/>
        <a:lstStyle/>
        <a:p>
          <a:r>
            <a:rPr lang="sk-SK" baseline="0"/>
            <a:t>Môžu sa zdržovať iba v priestoroch, ktoré určí vedúci akcie, až kým ostatné psy neukončia cvičenie</a:t>
          </a:r>
          <a:endParaRPr lang="en-US"/>
        </a:p>
      </dgm:t>
    </dgm:pt>
    <dgm:pt modelId="{8EFA2242-6128-474B-838C-132E75FDC550}" type="parTrans" cxnId="{361A5F84-2FF1-4938-8A94-36A6CB86146A}">
      <dgm:prSet/>
      <dgm:spPr/>
      <dgm:t>
        <a:bodyPr/>
        <a:lstStyle/>
        <a:p>
          <a:endParaRPr lang="en-US"/>
        </a:p>
      </dgm:t>
    </dgm:pt>
    <dgm:pt modelId="{D17D216D-8D0F-442D-BEC5-2A80032CA79E}" type="sibTrans" cxnId="{361A5F84-2FF1-4938-8A94-36A6CB86146A}">
      <dgm:prSet/>
      <dgm:spPr/>
      <dgm:t>
        <a:bodyPr/>
        <a:lstStyle/>
        <a:p>
          <a:endParaRPr lang="en-US"/>
        </a:p>
      </dgm:t>
    </dgm:pt>
    <dgm:pt modelId="{950359DE-16FA-4F34-B52B-026633498D91}" type="pres">
      <dgm:prSet presAssocID="{5E635CF0-FDF3-431C-9D90-3B56A509E9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092F71C-6D91-4931-BFF7-0B9739D312E8}" type="pres">
      <dgm:prSet presAssocID="{042025B8-9465-4D98-B658-5E098E854F8E}" presName="hierRoot1" presStyleCnt="0"/>
      <dgm:spPr/>
    </dgm:pt>
    <dgm:pt modelId="{F5856B90-4455-4C9A-AE32-7ADF8D3CE7AE}" type="pres">
      <dgm:prSet presAssocID="{042025B8-9465-4D98-B658-5E098E854F8E}" presName="composite" presStyleCnt="0"/>
      <dgm:spPr/>
    </dgm:pt>
    <dgm:pt modelId="{F1A96607-43C2-4231-AC50-BFAF41EE8B80}" type="pres">
      <dgm:prSet presAssocID="{042025B8-9465-4D98-B658-5E098E854F8E}" presName="background" presStyleLbl="node0" presStyleIdx="0" presStyleCnt="3"/>
      <dgm:spPr/>
    </dgm:pt>
    <dgm:pt modelId="{0DD6346E-87E9-4E23-A285-A00BA085ED19}" type="pres">
      <dgm:prSet presAssocID="{042025B8-9465-4D98-B658-5E098E854F8E}" presName="text" presStyleLbl="fgAcc0" presStyleIdx="0" presStyleCnt="3">
        <dgm:presLayoutVars>
          <dgm:chPref val="3"/>
        </dgm:presLayoutVars>
      </dgm:prSet>
      <dgm:spPr/>
    </dgm:pt>
    <dgm:pt modelId="{B71CB6D6-63DA-481E-AB55-8A9333EABEB7}" type="pres">
      <dgm:prSet presAssocID="{042025B8-9465-4D98-B658-5E098E854F8E}" presName="hierChild2" presStyleCnt="0"/>
      <dgm:spPr/>
    </dgm:pt>
    <dgm:pt modelId="{FF05D0D3-57C6-4330-8CEE-C3BC314FDDE6}" type="pres">
      <dgm:prSet presAssocID="{35F1A0F0-4AC9-4E89-AA45-D65955BC4836}" presName="hierRoot1" presStyleCnt="0"/>
      <dgm:spPr/>
    </dgm:pt>
    <dgm:pt modelId="{8276FB06-04AD-4D28-8E1A-1CA06A670777}" type="pres">
      <dgm:prSet presAssocID="{35F1A0F0-4AC9-4E89-AA45-D65955BC4836}" presName="composite" presStyleCnt="0"/>
      <dgm:spPr/>
    </dgm:pt>
    <dgm:pt modelId="{05DE8581-EE22-49F9-A9FB-09B4A2973C58}" type="pres">
      <dgm:prSet presAssocID="{35F1A0F0-4AC9-4E89-AA45-D65955BC4836}" presName="background" presStyleLbl="node0" presStyleIdx="1" presStyleCnt="3"/>
      <dgm:spPr/>
    </dgm:pt>
    <dgm:pt modelId="{799ECC6B-1184-418E-AE3E-75C152911D25}" type="pres">
      <dgm:prSet presAssocID="{35F1A0F0-4AC9-4E89-AA45-D65955BC4836}" presName="text" presStyleLbl="fgAcc0" presStyleIdx="1" presStyleCnt="3">
        <dgm:presLayoutVars>
          <dgm:chPref val="3"/>
        </dgm:presLayoutVars>
      </dgm:prSet>
      <dgm:spPr/>
    </dgm:pt>
    <dgm:pt modelId="{7E88E587-956C-43A3-84FC-DF798C2C0D0A}" type="pres">
      <dgm:prSet presAssocID="{35F1A0F0-4AC9-4E89-AA45-D65955BC4836}" presName="hierChild2" presStyleCnt="0"/>
      <dgm:spPr/>
    </dgm:pt>
    <dgm:pt modelId="{9415B232-8363-431E-8044-10859CD7E9AA}" type="pres">
      <dgm:prSet presAssocID="{8685E3AC-9720-4FDB-8E89-7EEE2C05F043}" presName="hierRoot1" presStyleCnt="0"/>
      <dgm:spPr/>
    </dgm:pt>
    <dgm:pt modelId="{6EBB1885-C88F-46F2-9535-47B308B007E9}" type="pres">
      <dgm:prSet presAssocID="{8685E3AC-9720-4FDB-8E89-7EEE2C05F043}" presName="composite" presStyleCnt="0"/>
      <dgm:spPr/>
    </dgm:pt>
    <dgm:pt modelId="{86EC26FE-43ED-4876-94DB-6A782D7BC65E}" type="pres">
      <dgm:prSet presAssocID="{8685E3AC-9720-4FDB-8E89-7EEE2C05F043}" presName="background" presStyleLbl="node0" presStyleIdx="2" presStyleCnt="3"/>
      <dgm:spPr/>
    </dgm:pt>
    <dgm:pt modelId="{05E07A50-0A73-4380-9D8F-88FE6CE0F0CC}" type="pres">
      <dgm:prSet presAssocID="{8685E3AC-9720-4FDB-8E89-7EEE2C05F043}" presName="text" presStyleLbl="fgAcc0" presStyleIdx="2" presStyleCnt="3">
        <dgm:presLayoutVars>
          <dgm:chPref val="3"/>
        </dgm:presLayoutVars>
      </dgm:prSet>
      <dgm:spPr/>
    </dgm:pt>
    <dgm:pt modelId="{D0C1406D-2DD1-4837-A95B-3086275A48F2}" type="pres">
      <dgm:prSet presAssocID="{8685E3AC-9720-4FDB-8E89-7EEE2C05F043}" presName="hierChild2" presStyleCnt="0"/>
      <dgm:spPr/>
    </dgm:pt>
  </dgm:ptLst>
  <dgm:cxnLst>
    <dgm:cxn modelId="{DD17BA4D-8F02-4F31-8A43-BAD32ED0176C}" type="presOf" srcId="{5E635CF0-FDF3-431C-9D90-3B56A509E94F}" destId="{950359DE-16FA-4F34-B52B-026633498D91}" srcOrd="0" destOrd="0" presId="urn:microsoft.com/office/officeart/2005/8/layout/hierarchy1"/>
    <dgm:cxn modelId="{79E45C56-FF2F-4C56-8144-E34ED5BA4B96}" type="presOf" srcId="{042025B8-9465-4D98-B658-5E098E854F8E}" destId="{0DD6346E-87E9-4E23-A285-A00BA085ED19}" srcOrd="0" destOrd="0" presId="urn:microsoft.com/office/officeart/2005/8/layout/hierarchy1"/>
    <dgm:cxn modelId="{361A5F84-2FF1-4938-8A94-36A6CB86146A}" srcId="{5E635CF0-FDF3-431C-9D90-3B56A509E94F}" destId="{8685E3AC-9720-4FDB-8E89-7EEE2C05F043}" srcOrd="2" destOrd="0" parTransId="{8EFA2242-6128-474B-838C-132E75FDC550}" sibTransId="{D17D216D-8D0F-442D-BEC5-2A80032CA79E}"/>
    <dgm:cxn modelId="{6228BDA0-2FD9-4348-B280-B058C71643E8}" type="presOf" srcId="{35F1A0F0-4AC9-4E89-AA45-D65955BC4836}" destId="{799ECC6B-1184-418E-AE3E-75C152911D25}" srcOrd="0" destOrd="0" presId="urn:microsoft.com/office/officeart/2005/8/layout/hierarchy1"/>
    <dgm:cxn modelId="{AA149CB8-8A3D-4335-B220-450B822EEDA2}" type="presOf" srcId="{8685E3AC-9720-4FDB-8E89-7EEE2C05F043}" destId="{05E07A50-0A73-4380-9D8F-88FE6CE0F0CC}" srcOrd="0" destOrd="0" presId="urn:microsoft.com/office/officeart/2005/8/layout/hierarchy1"/>
    <dgm:cxn modelId="{A2CEB5C8-53A5-4001-8E78-00A23A8B1E47}" srcId="{5E635CF0-FDF3-431C-9D90-3B56A509E94F}" destId="{35F1A0F0-4AC9-4E89-AA45-D65955BC4836}" srcOrd="1" destOrd="0" parTransId="{92FE1C39-C44C-4EC4-B63E-E22510657328}" sibTransId="{7E13714E-F5EC-48DF-B3F7-489FB05630A8}"/>
    <dgm:cxn modelId="{ADB461F1-9652-4367-92FC-BE8427642E59}" srcId="{5E635CF0-FDF3-431C-9D90-3B56A509E94F}" destId="{042025B8-9465-4D98-B658-5E098E854F8E}" srcOrd="0" destOrd="0" parTransId="{545D8B40-4FA6-4D38-8A2A-E4A19228EFDF}" sibTransId="{56DB2B7F-C27E-423D-855C-59ED3193DC2A}"/>
    <dgm:cxn modelId="{C2803004-411A-4AD7-881D-96DE206E6823}" type="presParOf" srcId="{950359DE-16FA-4F34-B52B-026633498D91}" destId="{E092F71C-6D91-4931-BFF7-0B9739D312E8}" srcOrd="0" destOrd="0" presId="urn:microsoft.com/office/officeart/2005/8/layout/hierarchy1"/>
    <dgm:cxn modelId="{4F0707A2-61C3-4F45-BD42-ECC82BD51DFA}" type="presParOf" srcId="{E092F71C-6D91-4931-BFF7-0B9739D312E8}" destId="{F5856B90-4455-4C9A-AE32-7ADF8D3CE7AE}" srcOrd="0" destOrd="0" presId="urn:microsoft.com/office/officeart/2005/8/layout/hierarchy1"/>
    <dgm:cxn modelId="{EC0A742C-F3C5-47C6-AE8D-75BDDB4AAD47}" type="presParOf" srcId="{F5856B90-4455-4C9A-AE32-7ADF8D3CE7AE}" destId="{F1A96607-43C2-4231-AC50-BFAF41EE8B80}" srcOrd="0" destOrd="0" presId="urn:microsoft.com/office/officeart/2005/8/layout/hierarchy1"/>
    <dgm:cxn modelId="{ABAA61DE-36AA-4B35-B07E-B265421AF9B6}" type="presParOf" srcId="{F5856B90-4455-4C9A-AE32-7ADF8D3CE7AE}" destId="{0DD6346E-87E9-4E23-A285-A00BA085ED19}" srcOrd="1" destOrd="0" presId="urn:microsoft.com/office/officeart/2005/8/layout/hierarchy1"/>
    <dgm:cxn modelId="{88A5B949-72A7-467D-A6F1-6D2C42FDFCAA}" type="presParOf" srcId="{E092F71C-6D91-4931-BFF7-0B9739D312E8}" destId="{B71CB6D6-63DA-481E-AB55-8A9333EABEB7}" srcOrd="1" destOrd="0" presId="urn:microsoft.com/office/officeart/2005/8/layout/hierarchy1"/>
    <dgm:cxn modelId="{D34019EA-2261-4B81-A59E-466ADCFC0E1E}" type="presParOf" srcId="{950359DE-16FA-4F34-B52B-026633498D91}" destId="{FF05D0D3-57C6-4330-8CEE-C3BC314FDDE6}" srcOrd="1" destOrd="0" presId="urn:microsoft.com/office/officeart/2005/8/layout/hierarchy1"/>
    <dgm:cxn modelId="{552A37C5-7FD8-4A99-88A3-06E958EFCA49}" type="presParOf" srcId="{FF05D0D3-57C6-4330-8CEE-C3BC314FDDE6}" destId="{8276FB06-04AD-4D28-8E1A-1CA06A670777}" srcOrd="0" destOrd="0" presId="urn:microsoft.com/office/officeart/2005/8/layout/hierarchy1"/>
    <dgm:cxn modelId="{67D80F1F-264D-4676-B1A3-F76C682C4497}" type="presParOf" srcId="{8276FB06-04AD-4D28-8E1A-1CA06A670777}" destId="{05DE8581-EE22-49F9-A9FB-09B4A2973C58}" srcOrd="0" destOrd="0" presId="urn:microsoft.com/office/officeart/2005/8/layout/hierarchy1"/>
    <dgm:cxn modelId="{941B0F5E-2111-4CF6-86D3-DAD70D501EF6}" type="presParOf" srcId="{8276FB06-04AD-4D28-8E1A-1CA06A670777}" destId="{799ECC6B-1184-418E-AE3E-75C152911D25}" srcOrd="1" destOrd="0" presId="urn:microsoft.com/office/officeart/2005/8/layout/hierarchy1"/>
    <dgm:cxn modelId="{232C33CA-472D-4D92-B884-0BFBA57AB5B3}" type="presParOf" srcId="{FF05D0D3-57C6-4330-8CEE-C3BC314FDDE6}" destId="{7E88E587-956C-43A3-84FC-DF798C2C0D0A}" srcOrd="1" destOrd="0" presId="urn:microsoft.com/office/officeart/2005/8/layout/hierarchy1"/>
    <dgm:cxn modelId="{7774AD42-FA15-4C72-9E8D-AA56B80C6642}" type="presParOf" srcId="{950359DE-16FA-4F34-B52B-026633498D91}" destId="{9415B232-8363-431E-8044-10859CD7E9AA}" srcOrd="2" destOrd="0" presId="urn:microsoft.com/office/officeart/2005/8/layout/hierarchy1"/>
    <dgm:cxn modelId="{A1CABF7B-E79C-4C27-BC0E-E3132CF78987}" type="presParOf" srcId="{9415B232-8363-431E-8044-10859CD7E9AA}" destId="{6EBB1885-C88F-46F2-9535-47B308B007E9}" srcOrd="0" destOrd="0" presId="urn:microsoft.com/office/officeart/2005/8/layout/hierarchy1"/>
    <dgm:cxn modelId="{5E4F1B41-620E-4124-94E5-07F67E7D46E8}" type="presParOf" srcId="{6EBB1885-C88F-46F2-9535-47B308B007E9}" destId="{86EC26FE-43ED-4876-94DB-6A782D7BC65E}" srcOrd="0" destOrd="0" presId="urn:microsoft.com/office/officeart/2005/8/layout/hierarchy1"/>
    <dgm:cxn modelId="{9E6D7408-536C-4D14-A22F-CE07B4CEA17A}" type="presParOf" srcId="{6EBB1885-C88F-46F2-9535-47B308B007E9}" destId="{05E07A50-0A73-4380-9D8F-88FE6CE0F0CC}" srcOrd="1" destOrd="0" presId="urn:microsoft.com/office/officeart/2005/8/layout/hierarchy1"/>
    <dgm:cxn modelId="{1461FCD4-80AB-4BC6-8A23-B7254EB59AC5}" type="presParOf" srcId="{9415B232-8363-431E-8044-10859CD7E9AA}" destId="{D0C1406D-2DD1-4837-A95B-3086275A48F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07F6247-D7B2-4AE2-B9AE-B1D9A81EF8F4}" type="doc">
      <dgm:prSet loTypeId="urn:microsoft.com/office/officeart/2005/8/layout/process4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A2B241B-CEA0-4C33-A921-B17872F97EB9}">
      <dgm:prSet/>
      <dgm:spPr/>
      <dgm:t>
        <a:bodyPr/>
        <a:lstStyle/>
        <a:p>
          <a:r>
            <a:rPr lang="sk-SK" baseline="0"/>
            <a:t>Rozhodcovia Obedience musia byť dostatočné školení na to, aby boli spôsobilí posudzovať pretekárov na oficiálnych akciách Obedience. </a:t>
          </a:r>
          <a:endParaRPr lang="en-US"/>
        </a:p>
      </dgm:t>
    </dgm:pt>
    <dgm:pt modelId="{BF977C66-C5A6-499C-AFE3-43DF8DDACE64}" type="parTrans" cxnId="{DF2D2BD3-2082-427A-B9AF-A99109949823}">
      <dgm:prSet/>
      <dgm:spPr/>
      <dgm:t>
        <a:bodyPr/>
        <a:lstStyle/>
        <a:p>
          <a:endParaRPr lang="en-US"/>
        </a:p>
      </dgm:t>
    </dgm:pt>
    <dgm:pt modelId="{FBFB44FF-58D0-4AD3-8CA7-6A31D9EED13B}" type="sibTrans" cxnId="{DF2D2BD3-2082-427A-B9AF-A99109949823}">
      <dgm:prSet/>
      <dgm:spPr/>
      <dgm:t>
        <a:bodyPr/>
        <a:lstStyle/>
        <a:p>
          <a:endParaRPr lang="en-US"/>
        </a:p>
      </dgm:t>
    </dgm:pt>
    <dgm:pt modelId="{7D078ABC-4F40-4737-9AD6-65F8EEBF0112}">
      <dgm:prSet/>
      <dgm:spPr/>
      <dgm:t>
        <a:bodyPr/>
        <a:lstStyle/>
        <a:p>
          <a:r>
            <a:rPr lang="sk-SK" baseline="0"/>
            <a:t>Každý rozhodca Obedience musí byť držiteľom platnej licencie, ktorú vydáva ZŠK SR  </a:t>
          </a:r>
          <a:endParaRPr lang="en-US"/>
        </a:p>
      </dgm:t>
    </dgm:pt>
    <dgm:pt modelId="{6F97AE27-5079-4783-ADD0-F0AFD317EA7A}" type="parTrans" cxnId="{E89E4EA0-1AD0-4547-91B3-E862BED0E4E6}">
      <dgm:prSet/>
      <dgm:spPr/>
      <dgm:t>
        <a:bodyPr/>
        <a:lstStyle/>
        <a:p>
          <a:endParaRPr lang="en-US"/>
        </a:p>
      </dgm:t>
    </dgm:pt>
    <dgm:pt modelId="{5629B52D-930F-4474-9D76-720A05D46FA8}" type="sibTrans" cxnId="{E89E4EA0-1AD0-4547-91B3-E862BED0E4E6}">
      <dgm:prSet/>
      <dgm:spPr/>
      <dgm:t>
        <a:bodyPr/>
        <a:lstStyle/>
        <a:p>
          <a:endParaRPr lang="en-US"/>
        </a:p>
      </dgm:t>
    </dgm:pt>
    <dgm:pt modelId="{6091E312-28FB-440D-9AC8-0D4F39CED6C2}">
      <dgm:prSet/>
      <dgm:spPr/>
      <dgm:t>
        <a:bodyPr/>
        <a:lstStyle/>
        <a:p>
          <a:r>
            <a:rPr lang="sk-SK" baseline="0"/>
            <a:t>úspešne absolvované testy </a:t>
          </a:r>
          <a:endParaRPr lang="en-US"/>
        </a:p>
      </dgm:t>
    </dgm:pt>
    <dgm:pt modelId="{43372340-AFA2-4C8D-803F-9ADC9E02F2DF}" type="parTrans" cxnId="{FD58FA3A-ECE3-494D-A3BE-270A07B3CA5E}">
      <dgm:prSet/>
      <dgm:spPr/>
      <dgm:t>
        <a:bodyPr/>
        <a:lstStyle/>
        <a:p>
          <a:endParaRPr lang="en-US"/>
        </a:p>
      </dgm:t>
    </dgm:pt>
    <dgm:pt modelId="{5887A5A7-923F-42B1-9979-C4631391BDAD}" type="sibTrans" cxnId="{FD58FA3A-ECE3-494D-A3BE-270A07B3CA5E}">
      <dgm:prSet/>
      <dgm:spPr/>
      <dgm:t>
        <a:bodyPr/>
        <a:lstStyle/>
        <a:p>
          <a:endParaRPr lang="en-US"/>
        </a:p>
      </dgm:t>
    </dgm:pt>
    <dgm:pt modelId="{69EFCD00-4A5A-4ABA-AC86-C48F1FC27D4A}">
      <dgm:prSet/>
      <dgm:spPr/>
      <dgm:t>
        <a:bodyPr/>
        <a:lstStyle/>
        <a:p>
          <a:r>
            <a:rPr lang="sk-SK" baseline="0"/>
            <a:t>Rozhodca Obedience je povinný pravidelne sa zúčastňovať školení a riadiť sa štatútom rozhodcu. </a:t>
          </a:r>
          <a:endParaRPr lang="en-US"/>
        </a:p>
      </dgm:t>
    </dgm:pt>
    <dgm:pt modelId="{49C99983-E760-453D-A90F-FEEDA9D89B66}" type="parTrans" cxnId="{95299098-7689-4BFA-BB25-9F03B5DDB646}">
      <dgm:prSet/>
      <dgm:spPr/>
      <dgm:t>
        <a:bodyPr/>
        <a:lstStyle/>
        <a:p>
          <a:endParaRPr lang="en-US"/>
        </a:p>
      </dgm:t>
    </dgm:pt>
    <dgm:pt modelId="{3F4E3FA1-B325-419D-B140-CC4FAC2B5275}" type="sibTrans" cxnId="{95299098-7689-4BFA-BB25-9F03B5DDB646}">
      <dgm:prSet/>
      <dgm:spPr/>
      <dgm:t>
        <a:bodyPr/>
        <a:lstStyle/>
        <a:p>
          <a:endParaRPr lang="en-US"/>
        </a:p>
      </dgm:t>
    </dgm:pt>
    <dgm:pt modelId="{4A65B790-F879-4600-9B56-CF5BDF477296}" type="pres">
      <dgm:prSet presAssocID="{C07F6247-D7B2-4AE2-B9AE-B1D9A81EF8F4}" presName="Name0" presStyleCnt="0">
        <dgm:presLayoutVars>
          <dgm:dir/>
          <dgm:animLvl val="lvl"/>
          <dgm:resizeHandles val="exact"/>
        </dgm:presLayoutVars>
      </dgm:prSet>
      <dgm:spPr/>
    </dgm:pt>
    <dgm:pt modelId="{9C32D1C9-B0B2-4C76-89A6-AF8270C63DA9}" type="pres">
      <dgm:prSet presAssocID="{69EFCD00-4A5A-4ABA-AC86-C48F1FC27D4A}" presName="boxAndChildren" presStyleCnt="0"/>
      <dgm:spPr/>
    </dgm:pt>
    <dgm:pt modelId="{48BAEAC4-D327-4BB4-8689-BBD5531FDD38}" type="pres">
      <dgm:prSet presAssocID="{69EFCD00-4A5A-4ABA-AC86-C48F1FC27D4A}" presName="parentTextBox" presStyleLbl="node1" presStyleIdx="0" presStyleCnt="4"/>
      <dgm:spPr/>
    </dgm:pt>
    <dgm:pt modelId="{6508E5AA-8D6E-4DDD-BF60-72637C810077}" type="pres">
      <dgm:prSet presAssocID="{5887A5A7-923F-42B1-9979-C4631391BDAD}" presName="sp" presStyleCnt="0"/>
      <dgm:spPr/>
    </dgm:pt>
    <dgm:pt modelId="{B5DDFAA6-F985-481A-ADFE-855164AED502}" type="pres">
      <dgm:prSet presAssocID="{6091E312-28FB-440D-9AC8-0D4F39CED6C2}" presName="arrowAndChildren" presStyleCnt="0"/>
      <dgm:spPr/>
    </dgm:pt>
    <dgm:pt modelId="{74A98119-8BF0-460E-9522-1E7A84B8AE34}" type="pres">
      <dgm:prSet presAssocID="{6091E312-28FB-440D-9AC8-0D4F39CED6C2}" presName="parentTextArrow" presStyleLbl="node1" presStyleIdx="1" presStyleCnt="4"/>
      <dgm:spPr/>
    </dgm:pt>
    <dgm:pt modelId="{41ABDCF6-EEE7-4F0B-A7D6-4D752485D982}" type="pres">
      <dgm:prSet presAssocID="{5629B52D-930F-4474-9D76-720A05D46FA8}" presName="sp" presStyleCnt="0"/>
      <dgm:spPr/>
    </dgm:pt>
    <dgm:pt modelId="{E57056A9-0FA0-41F8-8806-7E6FE4C520B6}" type="pres">
      <dgm:prSet presAssocID="{7D078ABC-4F40-4737-9AD6-65F8EEBF0112}" presName="arrowAndChildren" presStyleCnt="0"/>
      <dgm:spPr/>
    </dgm:pt>
    <dgm:pt modelId="{C1B0DC41-F710-4E83-8E06-1103B2FEE351}" type="pres">
      <dgm:prSet presAssocID="{7D078ABC-4F40-4737-9AD6-65F8EEBF0112}" presName="parentTextArrow" presStyleLbl="node1" presStyleIdx="2" presStyleCnt="4"/>
      <dgm:spPr/>
    </dgm:pt>
    <dgm:pt modelId="{238F020B-3BF4-4165-83F5-BE4FBF43C413}" type="pres">
      <dgm:prSet presAssocID="{FBFB44FF-58D0-4AD3-8CA7-6A31D9EED13B}" presName="sp" presStyleCnt="0"/>
      <dgm:spPr/>
    </dgm:pt>
    <dgm:pt modelId="{169D82C5-70CB-4B65-9307-5992E8BEA298}" type="pres">
      <dgm:prSet presAssocID="{BA2B241B-CEA0-4C33-A921-B17872F97EB9}" presName="arrowAndChildren" presStyleCnt="0"/>
      <dgm:spPr/>
    </dgm:pt>
    <dgm:pt modelId="{B99D7657-2140-45B1-B55A-EA9DF35CBBDB}" type="pres">
      <dgm:prSet presAssocID="{BA2B241B-CEA0-4C33-A921-B17872F97EB9}" presName="parentTextArrow" presStyleLbl="node1" presStyleIdx="3" presStyleCnt="4"/>
      <dgm:spPr/>
    </dgm:pt>
  </dgm:ptLst>
  <dgm:cxnLst>
    <dgm:cxn modelId="{8C92E32D-5955-4315-BB3A-0D253546C481}" type="presOf" srcId="{C07F6247-D7B2-4AE2-B9AE-B1D9A81EF8F4}" destId="{4A65B790-F879-4600-9B56-CF5BDF477296}" srcOrd="0" destOrd="0" presId="urn:microsoft.com/office/officeart/2005/8/layout/process4"/>
    <dgm:cxn modelId="{FD58FA3A-ECE3-494D-A3BE-270A07B3CA5E}" srcId="{C07F6247-D7B2-4AE2-B9AE-B1D9A81EF8F4}" destId="{6091E312-28FB-440D-9AC8-0D4F39CED6C2}" srcOrd="2" destOrd="0" parTransId="{43372340-AFA2-4C8D-803F-9ADC9E02F2DF}" sibTransId="{5887A5A7-923F-42B1-9979-C4631391BDAD}"/>
    <dgm:cxn modelId="{F1E03C6C-5A69-4FC9-B28A-2C2ABA3DF73B}" type="presOf" srcId="{BA2B241B-CEA0-4C33-A921-B17872F97EB9}" destId="{B99D7657-2140-45B1-B55A-EA9DF35CBBDB}" srcOrd="0" destOrd="0" presId="urn:microsoft.com/office/officeart/2005/8/layout/process4"/>
    <dgm:cxn modelId="{95299098-7689-4BFA-BB25-9F03B5DDB646}" srcId="{C07F6247-D7B2-4AE2-B9AE-B1D9A81EF8F4}" destId="{69EFCD00-4A5A-4ABA-AC86-C48F1FC27D4A}" srcOrd="3" destOrd="0" parTransId="{49C99983-E760-453D-A90F-FEEDA9D89B66}" sibTransId="{3F4E3FA1-B325-419D-B140-CC4FAC2B5275}"/>
    <dgm:cxn modelId="{E89E4EA0-1AD0-4547-91B3-E862BED0E4E6}" srcId="{C07F6247-D7B2-4AE2-B9AE-B1D9A81EF8F4}" destId="{7D078ABC-4F40-4737-9AD6-65F8EEBF0112}" srcOrd="1" destOrd="0" parTransId="{6F97AE27-5079-4783-ADD0-F0AFD317EA7A}" sibTransId="{5629B52D-930F-4474-9D76-720A05D46FA8}"/>
    <dgm:cxn modelId="{1AE058CE-1231-4551-94B3-03439069D9FB}" type="presOf" srcId="{7D078ABC-4F40-4737-9AD6-65F8EEBF0112}" destId="{C1B0DC41-F710-4E83-8E06-1103B2FEE351}" srcOrd="0" destOrd="0" presId="urn:microsoft.com/office/officeart/2005/8/layout/process4"/>
    <dgm:cxn modelId="{DF2D2BD3-2082-427A-B9AF-A99109949823}" srcId="{C07F6247-D7B2-4AE2-B9AE-B1D9A81EF8F4}" destId="{BA2B241B-CEA0-4C33-A921-B17872F97EB9}" srcOrd="0" destOrd="0" parTransId="{BF977C66-C5A6-499C-AFE3-43DF8DDACE64}" sibTransId="{FBFB44FF-58D0-4AD3-8CA7-6A31D9EED13B}"/>
    <dgm:cxn modelId="{0F72AED3-A592-41BB-A286-EF389EDFF316}" type="presOf" srcId="{6091E312-28FB-440D-9AC8-0D4F39CED6C2}" destId="{74A98119-8BF0-460E-9522-1E7A84B8AE34}" srcOrd="0" destOrd="0" presId="urn:microsoft.com/office/officeart/2005/8/layout/process4"/>
    <dgm:cxn modelId="{3076D8ED-30C2-49CA-8F40-D01098752E62}" type="presOf" srcId="{69EFCD00-4A5A-4ABA-AC86-C48F1FC27D4A}" destId="{48BAEAC4-D327-4BB4-8689-BBD5531FDD38}" srcOrd="0" destOrd="0" presId="urn:microsoft.com/office/officeart/2005/8/layout/process4"/>
    <dgm:cxn modelId="{BEA98E09-5D7F-4E3E-A094-35B1EF407B82}" type="presParOf" srcId="{4A65B790-F879-4600-9B56-CF5BDF477296}" destId="{9C32D1C9-B0B2-4C76-89A6-AF8270C63DA9}" srcOrd="0" destOrd="0" presId="urn:microsoft.com/office/officeart/2005/8/layout/process4"/>
    <dgm:cxn modelId="{B9D0FC69-2DF7-4802-81A6-4F67B52AEF2B}" type="presParOf" srcId="{9C32D1C9-B0B2-4C76-89A6-AF8270C63DA9}" destId="{48BAEAC4-D327-4BB4-8689-BBD5531FDD38}" srcOrd="0" destOrd="0" presId="urn:microsoft.com/office/officeart/2005/8/layout/process4"/>
    <dgm:cxn modelId="{5708966F-DAB5-4317-A1CE-AE8AF49C0C05}" type="presParOf" srcId="{4A65B790-F879-4600-9B56-CF5BDF477296}" destId="{6508E5AA-8D6E-4DDD-BF60-72637C810077}" srcOrd="1" destOrd="0" presId="urn:microsoft.com/office/officeart/2005/8/layout/process4"/>
    <dgm:cxn modelId="{4B8B1816-13F7-48ED-AD1B-FE5040E36EBE}" type="presParOf" srcId="{4A65B790-F879-4600-9B56-CF5BDF477296}" destId="{B5DDFAA6-F985-481A-ADFE-855164AED502}" srcOrd="2" destOrd="0" presId="urn:microsoft.com/office/officeart/2005/8/layout/process4"/>
    <dgm:cxn modelId="{FBA74181-A5BE-461A-8905-DB862508B7C3}" type="presParOf" srcId="{B5DDFAA6-F985-481A-ADFE-855164AED502}" destId="{74A98119-8BF0-460E-9522-1E7A84B8AE34}" srcOrd="0" destOrd="0" presId="urn:microsoft.com/office/officeart/2005/8/layout/process4"/>
    <dgm:cxn modelId="{494C886F-55DA-4E08-8E0F-948CDEF8B77F}" type="presParOf" srcId="{4A65B790-F879-4600-9B56-CF5BDF477296}" destId="{41ABDCF6-EEE7-4F0B-A7D6-4D752485D982}" srcOrd="3" destOrd="0" presId="urn:microsoft.com/office/officeart/2005/8/layout/process4"/>
    <dgm:cxn modelId="{A1231E03-CF4B-4536-90ED-C69B4111739A}" type="presParOf" srcId="{4A65B790-F879-4600-9B56-CF5BDF477296}" destId="{E57056A9-0FA0-41F8-8806-7E6FE4C520B6}" srcOrd="4" destOrd="0" presId="urn:microsoft.com/office/officeart/2005/8/layout/process4"/>
    <dgm:cxn modelId="{74146834-EC07-496F-BF52-38BEF2439455}" type="presParOf" srcId="{E57056A9-0FA0-41F8-8806-7E6FE4C520B6}" destId="{C1B0DC41-F710-4E83-8E06-1103B2FEE351}" srcOrd="0" destOrd="0" presId="urn:microsoft.com/office/officeart/2005/8/layout/process4"/>
    <dgm:cxn modelId="{EBDBFB07-D60F-4FAB-8CA2-FF2BC574880F}" type="presParOf" srcId="{4A65B790-F879-4600-9B56-CF5BDF477296}" destId="{238F020B-3BF4-4165-83F5-BE4FBF43C413}" srcOrd="5" destOrd="0" presId="urn:microsoft.com/office/officeart/2005/8/layout/process4"/>
    <dgm:cxn modelId="{2BA6DF16-30B1-4938-BF1B-EF38F931493E}" type="presParOf" srcId="{4A65B790-F879-4600-9B56-CF5BDF477296}" destId="{169D82C5-70CB-4B65-9307-5992E8BEA298}" srcOrd="6" destOrd="0" presId="urn:microsoft.com/office/officeart/2005/8/layout/process4"/>
    <dgm:cxn modelId="{64057F86-A012-4215-9BA4-E0D1BBFF2373}" type="presParOf" srcId="{169D82C5-70CB-4B65-9307-5992E8BEA298}" destId="{B99D7657-2140-45B1-B55A-EA9DF35CBBD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0BAE8F4-2802-41C1-AA7D-8D28A092EADE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646388A-7ED9-4DD8-B209-D5D66AE22842}">
      <dgm:prSet/>
      <dgm:spPr/>
      <dgm:t>
        <a:bodyPr/>
        <a:lstStyle/>
        <a:p>
          <a:r>
            <a:rPr lang="sk-SK" baseline="0"/>
            <a:t>Na každej oficiálnej akcii musí byť prítomný vedúci skúšky</a:t>
          </a:r>
          <a:endParaRPr lang="en-US"/>
        </a:p>
      </dgm:t>
    </dgm:pt>
    <dgm:pt modelId="{E4889E3F-8E40-4274-99F0-E01A1B580C28}" type="parTrans" cxnId="{BA06C766-1AC2-4D20-A0EF-D4E5DAA1FC0C}">
      <dgm:prSet/>
      <dgm:spPr/>
      <dgm:t>
        <a:bodyPr/>
        <a:lstStyle/>
        <a:p>
          <a:endParaRPr lang="en-US"/>
        </a:p>
      </dgm:t>
    </dgm:pt>
    <dgm:pt modelId="{6FDC9BF5-EE86-44A0-AAD2-1C41EFF082E2}" type="sibTrans" cxnId="{BA06C766-1AC2-4D20-A0EF-D4E5DAA1FC0C}">
      <dgm:prSet/>
      <dgm:spPr/>
      <dgm:t>
        <a:bodyPr/>
        <a:lstStyle/>
        <a:p>
          <a:endParaRPr lang="en-US"/>
        </a:p>
      </dgm:t>
    </dgm:pt>
    <dgm:pt modelId="{2C6A42F5-8F6B-473F-B109-6B0477AF1C9C}">
      <dgm:prSet/>
      <dgm:spPr/>
      <dgm:t>
        <a:bodyPr/>
        <a:lstStyle/>
        <a:p>
          <a:r>
            <a:rPr lang="sk-SK" baseline="0"/>
            <a:t>zodpovedá za organizačný priebeh akcie</a:t>
          </a:r>
          <a:endParaRPr lang="en-US"/>
        </a:p>
      </dgm:t>
    </dgm:pt>
    <dgm:pt modelId="{EAFEC9B0-570B-4167-986F-D982BA7139B5}" type="parTrans" cxnId="{702639FC-A4F6-4236-B190-2A800CA1DB1E}">
      <dgm:prSet/>
      <dgm:spPr/>
      <dgm:t>
        <a:bodyPr/>
        <a:lstStyle/>
        <a:p>
          <a:endParaRPr lang="en-US"/>
        </a:p>
      </dgm:t>
    </dgm:pt>
    <dgm:pt modelId="{1DBC0A11-37BD-489E-A76B-48844AA47295}" type="sibTrans" cxnId="{702639FC-A4F6-4236-B190-2A800CA1DB1E}">
      <dgm:prSet/>
      <dgm:spPr/>
      <dgm:t>
        <a:bodyPr/>
        <a:lstStyle/>
        <a:p>
          <a:endParaRPr lang="en-US"/>
        </a:p>
      </dgm:t>
    </dgm:pt>
    <dgm:pt modelId="{2CC48324-42BD-4B74-8A9A-BD5240B36098}">
      <dgm:prSet/>
      <dgm:spPr/>
      <dgm:t>
        <a:bodyPr/>
        <a:lstStyle/>
        <a:p>
          <a:r>
            <a:rPr lang="sk-SK" baseline="0"/>
            <a:t>Funkcia vedúceho skúšok, resp. vedúceho pretekov nevylučuje funkciu stewarda, resp. hlavného stewarda. </a:t>
          </a:r>
          <a:endParaRPr lang="en-US"/>
        </a:p>
      </dgm:t>
    </dgm:pt>
    <dgm:pt modelId="{E5AFC616-2729-4143-8796-34F4752DB88A}" type="parTrans" cxnId="{E6898BC9-B450-42B6-8862-6E942A00F7E7}">
      <dgm:prSet/>
      <dgm:spPr/>
      <dgm:t>
        <a:bodyPr/>
        <a:lstStyle/>
        <a:p>
          <a:endParaRPr lang="en-US"/>
        </a:p>
      </dgm:t>
    </dgm:pt>
    <dgm:pt modelId="{DCA5C1E3-D033-448D-8FB3-01BAAAE792F2}" type="sibTrans" cxnId="{E6898BC9-B450-42B6-8862-6E942A00F7E7}">
      <dgm:prSet/>
      <dgm:spPr/>
      <dgm:t>
        <a:bodyPr/>
        <a:lstStyle/>
        <a:p>
          <a:endParaRPr lang="en-US"/>
        </a:p>
      </dgm:t>
    </dgm:pt>
    <dgm:pt modelId="{5A9B0916-11A3-4431-8DC0-CA4DE4025444}">
      <dgm:prSet/>
      <dgm:spPr/>
      <dgm:t>
        <a:bodyPr/>
        <a:lstStyle/>
        <a:p>
          <a:r>
            <a:rPr lang="sk-SK" baseline="0"/>
            <a:t>Steward musí mať zodpovedajúcu kvalifikáciu.</a:t>
          </a:r>
          <a:endParaRPr lang="en-US"/>
        </a:p>
      </dgm:t>
    </dgm:pt>
    <dgm:pt modelId="{210D65F6-C9D2-4FAE-8C11-F3DA48F4E32E}" type="parTrans" cxnId="{6253980B-88D8-43AE-9CDC-F52F420419FB}">
      <dgm:prSet/>
      <dgm:spPr/>
      <dgm:t>
        <a:bodyPr/>
        <a:lstStyle/>
        <a:p>
          <a:endParaRPr lang="en-US"/>
        </a:p>
      </dgm:t>
    </dgm:pt>
    <dgm:pt modelId="{A59CAE4B-1278-4ABF-95E1-1312696EBADE}" type="sibTrans" cxnId="{6253980B-88D8-43AE-9CDC-F52F420419FB}">
      <dgm:prSet/>
      <dgm:spPr/>
      <dgm:t>
        <a:bodyPr/>
        <a:lstStyle/>
        <a:p>
          <a:endParaRPr lang="en-US"/>
        </a:p>
      </dgm:t>
    </dgm:pt>
    <dgm:pt modelId="{10C41E64-7E96-4B7E-AAFD-673E4FD2DCF0}">
      <dgm:prSet/>
      <dgm:spPr/>
      <dgm:t>
        <a:bodyPr/>
        <a:lstStyle/>
        <a:p>
          <a:r>
            <a:rPr lang="sk-SK" baseline="0"/>
            <a:t>Ak je na akcii viac stewardov, musí byť menovaný hlavný steward.</a:t>
          </a:r>
          <a:endParaRPr lang="en-US"/>
        </a:p>
      </dgm:t>
    </dgm:pt>
    <dgm:pt modelId="{A8FD4AB4-C641-45FC-9841-5AA044972D3A}" type="parTrans" cxnId="{E0610F4E-1534-4ED9-9A25-777D8632C25F}">
      <dgm:prSet/>
      <dgm:spPr/>
      <dgm:t>
        <a:bodyPr/>
        <a:lstStyle/>
        <a:p>
          <a:endParaRPr lang="en-US"/>
        </a:p>
      </dgm:t>
    </dgm:pt>
    <dgm:pt modelId="{34DBA0E5-6892-4D75-B2A8-ADE4BC7337E3}" type="sibTrans" cxnId="{E0610F4E-1534-4ED9-9A25-777D8632C25F}">
      <dgm:prSet/>
      <dgm:spPr/>
      <dgm:t>
        <a:bodyPr/>
        <a:lstStyle/>
        <a:p>
          <a:endParaRPr lang="en-US"/>
        </a:p>
      </dgm:t>
    </dgm:pt>
    <dgm:pt modelId="{87A4E92C-A867-43DF-B49E-5CFCF1A043E8}">
      <dgm:prSet/>
      <dgm:spPr/>
      <dgm:t>
        <a:bodyPr/>
        <a:lstStyle/>
        <a:p>
          <a:r>
            <a:rPr lang="sk-SK" baseline="0"/>
            <a:t>Steward, resp. hlavný steward je zodpovedný za organizačné zabezpečenie a priebeh akcie</a:t>
          </a:r>
          <a:endParaRPr lang="en-US"/>
        </a:p>
      </dgm:t>
    </dgm:pt>
    <dgm:pt modelId="{C6FF3033-5F18-46F0-84B9-AF0408D2B64A}" type="parTrans" cxnId="{DB266E85-068E-42BD-82D4-6045A90D5C39}">
      <dgm:prSet/>
      <dgm:spPr/>
      <dgm:t>
        <a:bodyPr/>
        <a:lstStyle/>
        <a:p>
          <a:endParaRPr lang="en-US"/>
        </a:p>
      </dgm:t>
    </dgm:pt>
    <dgm:pt modelId="{4EFA22C4-5515-4023-9440-14216A3EB6A1}" type="sibTrans" cxnId="{DB266E85-068E-42BD-82D4-6045A90D5C39}">
      <dgm:prSet/>
      <dgm:spPr/>
      <dgm:t>
        <a:bodyPr/>
        <a:lstStyle/>
        <a:p>
          <a:endParaRPr lang="en-US"/>
        </a:p>
      </dgm:t>
    </dgm:pt>
    <dgm:pt modelId="{8D8A694B-BBE6-47D2-ABAB-E381713C35FE}">
      <dgm:prSet/>
      <dgm:spPr/>
      <dgm:t>
        <a:bodyPr/>
        <a:lstStyle/>
        <a:p>
          <a:r>
            <a:rPr lang="sk-SK" baseline="0"/>
            <a:t>Hlavný steward musí byť schopný riadiť cvičenie vo všetkých triedach</a:t>
          </a:r>
          <a:endParaRPr lang="en-US"/>
        </a:p>
      </dgm:t>
    </dgm:pt>
    <dgm:pt modelId="{6E0137D9-F65C-4EB9-A75A-DA614E24A708}" type="parTrans" cxnId="{FADF20A2-FE09-4FBE-8685-B00ACC1741CF}">
      <dgm:prSet/>
      <dgm:spPr/>
      <dgm:t>
        <a:bodyPr/>
        <a:lstStyle/>
        <a:p>
          <a:endParaRPr lang="en-US"/>
        </a:p>
      </dgm:t>
    </dgm:pt>
    <dgm:pt modelId="{D65A593A-C9D1-4E34-ADB8-729C61020605}" type="sibTrans" cxnId="{FADF20A2-FE09-4FBE-8685-B00ACC1741CF}">
      <dgm:prSet/>
      <dgm:spPr/>
      <dgm:t>
        <a:bodyPr/>
        <a:lstStyle/>
        <a:p>
          <a:endParaRPr lang="en-US"/>
        </a:p>
      </dgm:t>
    </dgm:pt>
    <dgm:pt modelId="{C4805D33-3E88-46DC-93D1-9240387D8231}" type="pres">
      <dgm:prSet presAssocID="{60BAE8F4-2802-41C1-AA7D-8D28A092EADE}" presName="Name0" presStyleCnt="0">
        <dgm:presLayoutVars>
          <dgm:dir/>
          <dgm:resizeHandles val="exact"/>
        </dgm:presLayoutVars>
      </dgm:prSet>
      <dgm:spPr/>
    </dgm:pt>
    <dgm:pt modelId="{0D9BA45E-F7C4-4133-9CC7-A2EF09FE8F18}" type="pres">
      <dgm:prSet presAssocID="{5646388A-7ED9-4DD8-B209-D5D66AE22842}" presName="node" presStyleLbl="node1" presStyleIdx="0" presStyleCnt="7">
        <dgm:presLayoutVars>
          <dgm:bulletEnabled val="1"/>
        </dgm:presLayoutVars>
      </dgm:prSet>
      <dgm:spPr/>
    </dgm:pt>
    <dgm:pt modelId="{46CF3256-D00C-44D5-882C-EE3D42EE4091}" type="pres">
      <dgm:prSet presAssocID="{6FDC9BF5-EE86-44A0-AAD2-1C41EFF082E2}" presName="sibTrans" presStyleLbl="sibTrans1D1" presStyleIdx="0" presStyleCnt="6"/>
      <dgm:spPr/>
    </dgm:pt>
    <dgm:pt modelId="{D2A281E1-8812-4C68-B1AA-6C163FD31729}" type="pres">
      <dgm:prSet presAssocID="{6FDC9BF5-EE86-44A0-AAD2-1C41EFF082E2}" presName="connectorText" presStyleLbl="sibTrans1D1" presStyleIdx="0" presStyleCnt="6"/>
      <dgm:spPr/>
    </dgm:pt>
    <dgm:pt modelId="{06EDC483-93AE-4426-A41B-6EE1CB5BF224}" type="pres">
      <dgm:prSet presAssocID="{2C6A42F5-8F6B-473F-B109-6B0477AF1C9C}" presName="node" presStyleLbl="node1" presStyleIdx="1" presStyleCnt="7">
        <dgm:presLayoutVars>
          <dgm:bulletEnabled val="1"/>
        </dgm:presLayoutVars>
      </dgm:prSet>
      <dgm:spPr/>
    </dgm:pt>
    <dgm:pt modelId="{F1DD80EC-DBCF-4839-B37F-D68D19FC6348}" type="pres">
      <dgm:prSet presAssocID="{1DBC0A11-37BD-489E-A76B-48844AA47295}" presName="sibTrans" presStyleLbl="sibTrans1D1" presStyleIdx="1" presStyleCnt="6"/>
      <dgm:spPr/>
    </dgm:pt>
    <dgm:pt modelId="{E943E086-8D67-43B4-9CA0-06142BEC9767}" type="pres">
      <dgm:prSet presAssocID="{1DBC0A11-37BD-489E-A76B-48844AA47295}" presName="connectorText" presStyleLbl="sibTrans1D1" presStyleIdx="1" presStyleCnt="6"/>
      <dgm:spPr/>
    </dgm:pt>
    <dgm:pt modelId="{FCDA27D8-C7A7-4F94-B737-3888D8183E65}" type="pres">
      <dgm:prSet presAssocID="{2CC48324-42BD-4B74-8A9A-BD5240B36098}" presName="node" presStyleLbl="node1" presStyleIdx="2" presStyleCnt="7">
        <dgm:presLayoutVars>
          <dgm:bulletEnabled val="1"/>
        </dgm:presLayoutVars>
      </dgm:prSet>
      <dgm:spPr/>
    </dgm:pt>
    <dgm:pt modelId="{4BCAFE83-01B6-4074-83A6-AB6AB65EF2C8}" type="pres">
      <dgm:prSet presAssocID="{DCA5C1E3-D033-448D-8FB3-01BAAAE792F2}" presName="sibTrans" presStyleLbl="sibTrans1D1" presStyleIdx="2" presStyleCnt="6"/>
      <dgm:spPr/>
    </dgm:pt>
    <dgm:pt modelId="{37BDFB3E-EAC0-407C-9AF7-592BB74377FC}" type="pres">
      <dgm:prSet presAssocID="{DCA5C1E3-D033-448D-8FB3-01BAAAE792F2}" presName="connectorText" presStyleLbl="sibTrans1D1" presStyleIdx="2" presStyleCnt="6"/>
      <dgm:spPr/>
    </dgm:pt>
    <dgm:pt modelId="{F0E689A5-6D6A-413A-B960-3067597B86F9}" type="pres">
      <dgm:prSet presAssocID="{5A9B0916-11A3-4431-8DC0-CA4DE4025444}" presName="node" presStyleLbl="node1" presStyleIdx="3" presStyleCnt="7">
        <dgm:presLayoutVars>
          <dgm:bulletEnabled val="1"/>
        </dgm:presLayoutVars>
      </dgm:prSet>
      <dgm:spPr/>
    </dgm:pt>
    <dgm:pt modelId="{83B0C175-C3B4-4B0F-B12B-BDAE884556E9}" type="pres">
      <dgm:prSet presAssocID="{A59CAE4B-1278-4ABF-95E1-1312696EBADE}" presName="sibTrans" presStyleLbl="sibTrans1D1" presStyleIdx="3" presStyleCnt="6"/>
      <dgm:spPr/>
    </dgm:pt>
    <dgm:pt modelId="{11CA57F8-B250-4234-A2B3-9EEBFE2AD644}" type="pres">
      <dgm:prSet presAssocID="{A59CAE4B-1278-4ABF-95E1-1312696EBADE}" presName="connectorText" presStyleLbl="sibTrans1D1" presStyleIdx="3" presStyleCnt="6"/>
      <dgm:spPr/>
    </dgm:pt>
    <dgm:pt modelId="{9F3DC75B-D050-4045-8712-720B243D1FAE}" type="pres">
      <dgm:prSet presAssocID="{10C41E64-7E96-4B7E-AAFD-673E4FD2DCF0}" presName="node" presStyleLbl="node1" presStyleIdx="4" presStyleCnt="7">
        <dgm:presLayoutVars>
          <dgm:bulletEnabled val="1"/>
        </dgm:presLayoutVars>
      </dgm:prSet>
      <dgm:spPr/>
    </dgm:pt>
    <dgm:pt modelId="{66EC5FF5-6C9A-4B20-8989-BE37E2DA66A9}" type="pres">
      <dgm:prSet presAssocID="{34DBA0E5-6892-4D75-B2A8-ADE4BC7337E3}" presName="sibTrans" presStyleLbl="sibTrans1D1" presStyleIdx="4" presStyleCnt="6"/>
      <dgm:spPr/>
    </dgm:pt>
    <dgm:pt modelId="{5394EE6F-F115-4B1C-9EB6-C9A69A0E913D}" type="pres">
      <dgm:prSet presAssocID="{34DBA0E5-6892-4D75-B2A8-ADE4BC7337E3}" presName="connectorText" presStyleLbl="sibTrans1D1" presStyleIdx="4" presStyleCnt="6"/>
      <dgm:spPr/>
    </dgm:pt>
    <dgm:pt modelId="{1B3C9722-F5F2-4C2F-B83D-F936E194161D}" type="pres">
      <dgm:prSet presAssocID="{87A4E92C-A867-43DF-B49E-5CFCF1A043E8}" presName="node" presStyleLbl="node1" presStyleIdx="5" presStyleCnt="7">
        <dgm:presLayoutVars>
          <dgm:bulletEnabled val="1"/>
        </dgm:presLayoutVars>
      </dgm:prSet>
      <dgm:spPr/>
    </dgm:pt>
    <dgm:pt modelId="{C82D0AA5-EF19-4D9D-A09B-499426654267}" type="pres">
      <dgm:prSet presAssocID="{4EFA22C4-5515-4023-9440-14216A3EB6A1}" presName="sibTrans" presStyleLbl="sibTrans1D1" presStyleIdx="5" presStyleCnt="6"/>
      <dgm:spPr/>
    </dgm:pt>
    <dgm:pt modelId="{D608A6EA-85A4-4034-A425-A8AACB812623}" type="pres">
      <dgm:prSet presAssocID="{4EFA22C4-5515-4023-9440-14216A3EB6A1}" presName="connectorText" presStyleLbl="sibTrans1D1" presStyleIdx="5" presStyleCnt="6"/>
      <dgm:spPr/>
    </dgm:pt>
    <dgm:pt modelId="{F0207CFB-C8D3-4D7F-9B61-9D7DD10BDE1D}" type="pres">
      <dgm:prSet presAssocID="{8D8A694B-BBE6-47D2-ABAB-E381713C35FE}" presName="node" presStyleLbl="node1" presStyleIdx="6" presStyleCnt="7">
        <dgm:presLayoutVars>
          <dgm:bulletEnabled val="1"/>
        </dgm:presLayoutVars>
      </dgm:prSet>
      <dgm:spPr/>
    </dgm:pt>
  </dgm:ptLst>
  <dgm:cxnLst>
    <dgm:cxn modelId="{C2F01E08-6132-43A3-8E0D-A4A1512928F5}" type="presOf" srcId="{2C6A42F5-8F6B-473F-B109-6B0477AF1C9C}" destId="{06EDC483-93AE-4426-A41B-6EE1CB5BF224}" srcOrd="0" destOrd="0" presId="urn:microsoft.com/office/officeart/2016/7/layout/RepeatingBendingProcessNew"/>
    <dgm:cxn modelId="{73F27F09-7DFE-400D-8F02-960FB8B49B5E}" type="presOf" srcId="{A59CAE4B-1278-4ABF-95E1-1312696EBADE}" destId="{11CA57F8-B250-4234-A2B3-9EEBFE2AD644}" srcOrd="1" destOrd="0" presId="urn:microsoft.com/office/officeart/2016/7/layout/RepeatingBendingProcessNew"/>
    <dgm:cxn modelId="{7F27490B-593B-4309-8451-AE74E4F2560E}" type="presOf" srcId="{A59CAE4B-1278-4ABF-95E1-1312696EBADE}" destId="{83B0C175-C3B4-4B0F-B12B-BDAE884556E9}" srcOrd="0" destOrd="0" presId="urn:microsoft.com/office/officeart/2016/7/layout/RepeatingBendingProcessNew"/>
    <dgm:cxn modelId="{6253980B-88D8-43AE-9CDC-F52F420419FB}" srcId="{60BAE8F4-2802-41C1-AA7D-8D28A092EADE}" destId="{5A9B0916-11A3-4431-8DC0-CA4DE4025444}" srcOrd="3" destOrd="0" parTransId="{210D65F6-C9D2-4FAE-8C11-F3DA48F4E32E}" sibTransId="{A59CAE4B-1278-4ABF-95E1-1312696EBADE}"/>
    <dgm:cxn modelId="{8951D60F-E87B-451F-810A-42B3FEF7E2E8}" type="presOf" srcId="{2CC48324-42BD-4B74-8A9A-BD5240B36098}" destId="{FCDA27D8-C7A7-4F94-B737-3888D8183E65}" srcOrd="0" destOrd="0" presId="urn:microsoft.com/office/officeart/2016/7/layout/RepeatingBendingProcessNew"/>
    <dgm:cxn modelId="{44E5F419-2DA0-4FEC-847C-F0B1D03C1101}" type="presOf" srcId="{8D8A694B-BBE6-47D2-ABAB-E381713C35FE}" destId="{F0207CFB-C8D3-4D7F-9B61-9D7DD10BDE1D}" srcOrd="0" destOrd="0" presId="urn:microsoft.com/office/officeart/2016/7/layout/RepeatingBendingProcessNew"/>
    <dgm:cxn modelId="{8D0A993C-286B-4915-9A8B-31A846AE19F0}" type="presOf" srcId="{34DBA0E5-6892-4D75-B2A8-ADE4BC7337E3}" destId="{66EC5FF5-6C9A-4B20-8989-BE37E2DA66A9}" srcOrd="0" destOrd="0" presId="urn:microsoft.com/office/officeart/2016/7/layout/RepeatingBendingProcessNew"/>
    <dgm:cxn modelId="{EB084361-7CB3-4B48-AB15-84A0621E65F0}" type="presOf" srcId="{34DBA0E5-6892-4D75-B2A8-ADE4BC7337E3}" destId="{5394EE6F-F115-4B1C-9EB6-C9A69A0E913D}" srcOrd="1" destOrd="0" presId="urn:microsoft.com/office/officeart/2016/7/layout/RepeatingBendingProcessNew"/>
    <dgm:cxn modelId="{BA06C766-1AC2-4D20-A0EF-D4E5DAA1FC0C}" srcId="{60BAE8F4-2802-41C1-AA7D-8D28A092EADE}" destId="{5646388A-7ED9-4DD8-B209-D5D66AE22842}" srcOrd="0" destOrd="0" parTransId="{E4889E3F-8E40-4274-99F0-E01A1B580C28}" sibTransId="{6FDC9BF5-EE86-44A0-AAD2-1C41EFF082E2}"/>
    <dgm:cxn modelId="{5E795269-58B1-4714-8C65-B1A6F1D2B9AC}" type="presOf" srcId="{6FDC9BF5-EE86-44A0-AAD2-1C41EFF082E2}" destId="{46CF3256-D00C-44D5-882C-EE3D42EE4091}" srcOrd="0" destOrd="0" presId="urn:microsoft.com/office/officeart/2016/7/layout/RepeatingBendingProcessNew"/>
    <dgm:cxn modelId="{E0610F4E-1534-4ED9-9A25-777D8632C25F}" srcId="{60BAE8F4-2802-41C1-AA7D-8D28A092EADE}" destId="{10C41E64-7E96-4B7E-AAFD-673E4FD2DCF0}" srcOrd="4" destOrd="0" parTransId="{A8FD4AB4-C641-45FC-9841-5AA044972D3A}" sibTransId="{34DBA0E5-6892-4D75-B2A8-ADE4BC7337E3}"/>
    <dgm:cxn modelId="{D5684F4F-636F-4FE2-9992-96D8FA62B1E9}" type="presOf" srcId="{1DBC0A11-37BD-489E-A76B-48844AA47295}" destId="{F1DD80EC-DBCF-4839-B37F-D68D19FC6348}" srcOrd="0" destOrd="0" presId="urn:microsoft.com/office/officeart/2016/7/layout/RepeatingBendingProcessNew"/>
    <dgm:cxn modelId="{107BC055-0424-470C-BDB2-E59B37A60972}" type="presOf" srcId="{10C41E64-7E96-4B7E-AAFD-673E4FD2DCF0}" destId="{9F3DC75B-D050-4045-8712-720B243D1FAE}" srcOrd="0" destOrd="0" presId="urn:microsoft.com/office/officeart/2016/7/layout/RepeatingBendingProcessNew"/>
    <dgm:cxn modelId="{DB266E85-068E-42BD-82D4-6045A90D5C39}" srcId="{60BAE8F4-2802-41C1-AA7D-8D28A092EADE}" destId="{87A4E92C-A867-43DF-B49E-5CFCF1A043E8}" srcOrd="5" destOrd="0" parTransId="{C6FF3033-5F18-46F0-84B9-AF0408D2B64A}" sibTransId="{4EFA22C4-5515-4023-9440-14216A3EB6A1}"/>
    <dgm:cxn modelId="{C1730593-5B41-424D-99C9-8F27B1889B91}" type="presOf" srcId="{4EFA22C4-5515-4023-9440-14216A3EB6A1}" destId="{D608A6EA-85A4-4034-A425-A8AACB812623}" srcOrd="1" destOrd="0" presId="urn:microsoft.com/office/officeart/2016/7/layout/RepeatingBendingProcessNew"/>
    <dgm:cxn modelId="{FADF20A2-FE09-4FBE-8685-B00ACC1741CF}" srcId="{60BAE8F4-2802-41C1-AA7D-8D28A092EADE}" destId="{8D8A694B-BBE6-47D2-ABAB-E381713C35FE}" srcOrd="6" destOrd="0" parTransId="{6E0137D9-F65C-4EB9-A75A-DA614E24A708}" sibTransId="{D65A593A-C9D1-4E34-ADB8-729C61020605}"/>
    <dgm:cxn modelId="{E0DABAA7-0B36-4B20-9ED9-B9A779BFE0FA}" type="presOf" srcId="{5646388A-7ED9-4DD8-B209-D5D66AE22842}" destId="{0D9BA45E-F7C4-4133-9CC7-A2EF09FE8F18}" srcOrd="0" destOrd="0" presId="urn:microsoft.com/office/officeart/2016/7/layout/RepeatingBendingProcessNew"/>
    <dgm:cxn modelId="{1D0EB6A9-41FE-48BE-BAB7-4E9BD36FD9EC}" type="presOf" srcId="{DCA5C1E3-D033-448D-8FB3-01BAAAE792F2}" destId="{37BDFB3E-EAC0-407C-9AF7-592BB74377FC}" srcOrd="1" destOrd="0" presId="urn:microsoft.com/office/officeart/2016/7/layout/RepeatingBendingProcessNew"/>
    <dgm:cxn modelId="{6CEBC0AF-5336-4145-B5F2-A9355CE11083}" type="presOf" srcId="{60BAE8F4-2802-41C1-AA7D-8D28A092EADE}" destId="{C4805D33-3E88-46DC-93D1-9240387D8231}" srcOrd="0" destOrd="0" presId="urn:microsoft.com/office/officeart/2016/7/layout/RepeatingBendingProcessNew"/>
    <dgm:cxn modelId="{DD8E40C3-C781-4E05-A224-C232932FBE0C}" type="presOf" srcId="{6FDC9BF5-EE86-44A0-AAD2-1C41EFF082E2}" destId="{D2A281E1-8812-4C68-B1AA-6C163FD31729}" srcOrd="1" destOrd="0" presId="urn:microsoft.com/office/officeart/2016/7/layout/RepeatingBendingProcessNew"/>
    <dgm:cxn modelId="{9E88BEC6-09F0-4997-AA99-92A08D49A5D9}" type="presOf" srcId="{87A4E92C-A867-43DF-B49E-5CFCF1A043E8}" destId="{1B3C9722-F5F2-4C2F-B83D-F936E194161D}" srcOrd="0" destOrd="0" presId="urn:microsoft.com/office/officeart/2016/7/layout/RepeatingBendingProcessNew"/>
    <dgm:cxn modelId="{E6898BC9-B450-42B6-8862-6E942A00F7E7}" srcId="{60BAE8F4-2802-41C1-AA7D-8D28A092EADE}" destId="{2CC48324-42BD-4B74-8A9A-BD5240B36098}" srcOrd="2" destOrd="0" parTransId="{E5AFC616-2729-4143-8796-34F4752DB88A}" sibTransId="{DCA5C1E3-D033-448D-8FB3-01BAAAE792F2}"/>
    <dgm:cxn modelId="{F6B4F6D0-9FED-4564-816B-AF566D75866B}" type="presOf" srcId="{DCA5C1E3-D033-448D-8FB3-01BAAAE792F2}" destId="{4BCAFE83-01B6-4074-83A6-AB6AB65EF2C8}" srcOrd="0" destOrd="0" presId="urn:microsoft.com/office/officeart/2016/7/layout/RepeatingBendingProcessNew"/>
    <dgm:cxn modelId="{168B4CDB-A46A-4427-A30F-96EBAA467F58}" type="presOf" srcId="{1DBC0A11-37BD-489E-A76B-48844AA47295}" destId="{E943E086-8D67-43B4-9CA0-06142BEC9767}" srcOrd="1" destOrd="0" presId="urn:microsoft.com/office/officeart/2016/7/layout/RepeatingBendingProcessNew"/>
    <dgm:cxn modelId="{653521EE-B4AF-4E41-9A9D-A714FE174CB8}" type="presOf" srcId="{5A9B0916-11A3-4431-8DC0-CA4DE4025444}" destId="{F0E689A5-6D6A-413A-B960-3067597B86F9}" srcOrd="0" destOrd="0" presId="urn:microsoft.com/office/officeart/2016/7/layout/RepeatingBendingProcessNew"/>
    <dgm:cxn modelId="{702639FC-A4F6-4236-B190-2A800CA1DB1E}" srcId="{60BAE8F4-2802-41C1-AA7D-8D28A092EADE}" destId="{2C6A42F5-8F6B-473F-B109-6B0477AF1C9C}" srcOrd="1" destOrd="0" parTransId="{EAFEC9B0-570B-4167-986F-D982BA7139B5}" sibTransId="{1DBC0A11-37BD-489E-A76B-48844AA47295}"/>
    <dgm:cxn modelId="{B980CCFF-9DAF-4EA0-BD53-36BB853547F1}" type="presOf" srcId="{4EFA22C4-5515-4023-9440-14216A3EB6A1}" destId="{C82D0AA5-EF19-4D9D-A09B-499426654267}" srcOrd="0" destOrd="0" presId="urn:microsoft.com/office/officeart/2016/7/layout/RepeatingBendingProcessNew"/>
    <dgm:cxn modelId="{6E41816E-7765-431B-8273-F4EF2CD90785}" type="presParOf" srcId="{C4805D33-3E88-46DC-93D1-9240387D8231}" destId="{0D9BA45E-F7C4-4133-9CC7-A2EF09FE8F18}" srcOrd="0" destOrd="0" presId="urn:microsoft.com/office/officeart/2016/7/layout/RepeatingBendingProcessNew"/>
    <dgm:cxn modelId="{627EDDE3-A2BE-4ADD-BD96-42B69876D9F3}" type="presParOf" srcId="{C4805D33-3E88-46DC-93D1-9240387D8231}" destId="{46CF3256-D00C-44D5-882C-EE3D42EE4091}" srcOrd="1" destOrd="0" presId="urn:microsoft.com/office/officeart/2016/7/layout/RepeatingBendingProcessNew"/>
    <dgm:cxn modelId="{2D4766A4-3E2D-4AF5-BD13-8379335EBA31}" type="presParOf" srcId="{46CF3256-D00C-44D5-882C-EE3D42EE4091}" destId="{D2A281E1-8812-4C68-B1AA-6C163FD31729}" srcOrd="0" destOrd="0" presId="urn:microsoft.com/office/officeart/2016/7/layout/RepeatingBendingProcessNew"/>
    <dgm:cxn modelId="{DA78D834-1986-4C65-8A77-CFE004C89BA6}" type="presParOf" srcId="{C4805D33-3E88-46DC-93D1-9240387D8231}" destId="{06EDC483-93AE-4426-A41B-6EE1CB5BF224}" srcOrd="2" destOrd="0" presId="urn:microsoft.com/office/officeart/2016/7/layout/RepeatingBendingProcessNew"/>
    <dgm:cxn modelId="{41239ED7-3BA4-4877-95E7-DC7715C17E2E}" type="presParOf" srcId="{C4805D33-3E88-46DC-93D1-9240387D8231}" destId="{F1DD80EC-DBCF-4839-B37F-D68D19FC6348}" srcOrd="3" destOrd="0" presId="urn:microsoft.com/office/officeart/2016/7/layout/RepeatingBendingProcessNew"/>
    <dgm:cxn modelId="{53D09459-421B-4890-B296-5502D99A4007}" type="presParOf" srcId="{F1DD80EC-DBCF-4839-B37F-D68D19FC6348}" destId="{E943E086-8D67-43B4-9CA0-06142BEC9767}" srcOrd="0" destOrd="0" presId="urn:microsoft.com/office/officeart/2016/7/layout/RepeatingBendingProcessNew"/>
    <dgm:cxn modelId="{06628E3B-EDDF-46CD-90E5-7AF3BF1E0DFA}" type="presParOf" srcId="{C4805D33-3E88-46DC-93D1-9240387D8231}" destId="{FCDA27D8-C7A7-4F94-B737-3888D8183E65}" srcOrd="4" destOrd="0" presId="urn:microsoft.com/office/officeart/2016/7/layout/RepeatingBendingProcessNew"/>
    <dgm:cxn modelId="{668A8837-BF06-41D0-A20E-DA8E1FAB4A93}" type="presParOf" srcId="{C4805D33-3E88-46DC-93D1-9240387D8231}" destId="{4BCAFE83-01B6-4074-83A6-AB6AB65EF2C8}" srcOrd="5" destOrd="0" presId="urn:microsoft.com/office/officeart/2016/7/layout/RepeatingBendingProcessNew"/>
    <dgm:cxn modelId="{A2853924-270D-48CE-A72F-5192183D44A4}" type="presParOf" srcId="{4BCAFE83-01B6-4074-83A6-AB6AB65EF2C8}" destId="{37BDFB3E-EAC0-407C-9AF7-592BB74377FC}" srcOrd="0" destOrd="0" presId="urn:microsoft.com/office/officeart/2016/7/layout/RepeatingBendingProcessNew"/>
    <dgm:cxn modelId="{74088B5C-0522-451B-BC69-C29B493B4C8A}" type="presParOf" srcId="{C4805D33-3E88-46DC-93D1-9240387D8231}" destId="{F0E689A5-6D6A-413A-B960-3067597B86F9}" srcOrd="6" destOrd="0" presId="urn:microsoft.com/office/officeart/2016/7/layout/RepeatingBendingProcessNew"/>
    <dgm:cxn modelId="{FB94FC9F-E52F-41A7-8E95-40C5AEEC227D}" type="presParOf" srcId="{C4805D33-3E88-46DC-93D1-9240387D8231}" destId="{83B0C175-C3B4-4B0F-B12B-BDAE884556E9}" srcOrd="7" destOrd="0" presId="urn:microsoft.com/office/officeart/2016/7/layout/RepeatingBendingProcessNew"/>
    <dgm:cxn modelId="{E81BEEE7-BFA7-405E-9620-23CC740C94F8}" type="presParOf" srcId="{83B0C175-C3B4-4B0F-B12B-BDAE884556E9}" destId="{11CA57F8-B250-4234-A2B3-9EEBFE2AD644}" srcOrd="0" destOrd="0" presId="urn:microsoft.com/office/officeart/2016/7/layout/RepeatingBendingProcessNew"/>
    <dgm:cxn modelId="{32B83B15-07DD-4897-A06C-808F1A1FC6C6}" type="presParOf" srcId="{C4805D33-3E88-46DC-93D1-9240387D8231}" destId="{9F3DC75B-D050-4045-8712-720B243D1FAE}" srcOrd="8" destOrd="0" presId="urn:microsoft.com/office/officeart/2016/7/layout/RepeatingBendingProcessNew"/>
    <dgm:cxn modelId="{8701C91E-C7AD-467C-9F11-FDAF733C35F8}" type="presParOf" srcId="{C4805D33-3E88-46DC-93D1-9240387D8231}" destId="{66EC5FF5-6C9A-4B20-8989-BE37E2DA66A9}" srcOrd="9" destOrd="0" presId="urn:microsoft.com/office/officeart/2016/7/layout/RepeatingBendingProcessNew"/>
    <dgm:cxn modelId="{DC228924-0EFA-4F90-B92C-102239D08158}" type="presParOf" srcId="{66EC5FF5-6C9A-4B20-8989-BE37E2DA66A9}" destId="{5394EE6F-F115-4B1C-9EB6-C9A69A0E913D}" srcOrd="0" destOrd="0" presId="urn:microsoft.com/office/officeart/2016/7/layout/RepeatingBendingProcessNew"/>
    <dgm:cxn modelId="{0949CEA6-268D-466C-92C8-BB623D7B89F1}" type="presParOf" srcId="{C4805D33-3E88-46DC-93D1-9240387D8231}" destId="{1B3C9722-F5F2-4C2F-B83D-F936E194161D}" srcOrd="10" destOrd="0" presId="urn:microsoft.com/office/officeart/2016/7/layout/RepeatingBendingProcessNew"/>
    <dgm:cxn modelId="{39358A47-B2AD-41A7-B1A9-7A53E091520E}" type="presParOf" srcId="{C4805D33-3E88-46DC-93D1-9240387D8231}" destId="{C82D0AA5-EF19-4D9D-A09B-499426654267}" srcOrd="11" destOrd="0" presId="urn:microsoft.com/office/officeart/2016/7/layout/RepeatingBendingProcessNew"/>
    <dgm:cxn modelId="{CABA906A-E4ED-4B0B-AAFC-8F6F7A0444CA}" type="presParOf" srcId="{C82D0AA5-EF19-4D9D-A09B-499426654267}" destId="{D608A6EA-85A4-4034-A425-A8AACB812623}" srcOrd="0" destOrd="0" presId="urn:microsoft.com/office/officeart/2016/7/layout/RepeatingBendingProcessNew"/>
    <dgm:cxn modelId="{5BC086B3-BF3C-4405-AECF-48D34F9A4CA7}" type="presParOf" srcId="{C4805D33-3E88-46DC-93D1-9240387D8231}" destId="{F0207CFB-C8D3-4D7F-9B61-9D7DD10BDE1D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E7FFCF2-268A-4A60-B793-1DF156667EB0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1CF9267-01FE-42D8-9937-8D95A3454ACC}">
      <dgm:prSet/>
      <dgm:spPr/>
      <dgm:t>
        <a:bodyPr/>
        <a:lstStyle/>
        <a:p>
          <a:r>
            <a:rPr lang="sk-SK" baseline="0"/>
            <a:t>Účastník akcie Obedience je povinný dodržať termín uzávierky prihlášok.</a:t>
          </a:r>
          <a:endParaRPr lang="en-US"/>
        </a:p>
      </dgm:t>
    </dgm:pt>
    <dgm:pt modelId="{59D24724-6D7D-4330-BA3A-C638BFE3F890}" type="parTrans" cxnId="{9B2BBD27-6815-471E-A1DB-D8F19D75BB17}">
      <dgm:prSet/>
      <dgm:spPr/>
      <dgm:t>
        <a:bodyPr/>
        <a:lstStyle/>
        <a:p>
          <a:endParaRPr lang="en-US"/>
        </a:p>
      </dgm:t>
    </dgm:pt>
    <dgm:pt modelId="{62536A93-F832-4A1B-A270-BB27AEC51115}" type="sibTrans" cxnId="{9B2BBD27-6815-471E-A1DB-D8F19D75BB17}">
      <dgm:prSet/>
      <dgm:spPr/>
      <dgm:t>
        <a:bodyPr/>
        <a:lstStyle/>
        <a:p>
          <a:endParaRPr lang="en-US"/>
        </a:p>
      </dgm:t>
    </dgm:pt>
    <dgm:pt modelId="{C29B58BD-F2D9-450A-A2F1-9FEC1D6A294F}">
      <dgm:prSet/>
      <dgm:spPr/>
      <dgm:t>
        <a:bodyPr/>
        <a:lstStyle/>
        <a:p>
          <a:r>
            <a:rPr lang="sk-SK" baseline="0"/>
            <a:t>Podanie prihlášky zaväzuje psovoda uhradiť štartovný poplatok ešte pred konaním akcie (do termínu uzávierky). Ak sa prihlásený psovod nemôže z akéhokoľvek dôvodu dostaviť, musí túto skutočnosť neodkladne oznámiť usporiadateľovi.</a:t>
          </a:r>
          <a:endParaRPr lang="en-US"/>
        </a:p>
      </dgm:t>
    </dgm:pt>
    <dgm:pt modelId="{9928CF09-343D-45ED-923B-EF9A592B4448}" type="parTrans" cxnId="{BF2A0BF3-4B18-49ED-AC28-3DDD7CBFCDB6}">
      <dgm:prSet/>
      <dgm:spPr/>
      <dgm:t>
        <a:bodyPr/>
        <a:lstStyle/>
        <a:p>
          <a:endParaRPr lang="en-US"/>
        </a:p>
      </dgm:t>
    </dgm:pt>
    <dgm:pt modelId="{8BCA6E5C-B633-4089-A204-A7BF5EA4EB09}" type="sibTrans" cxnId="{BF2A0BF3-4B18-49ED-AC28-3DDD7CBFCDB6}">
      <dgm:prSet/>
      <dgm:spPr/>
      <dgm:t>
        <a:bodyPr/>
        <a:lstStyle/>
        <a:p>
          <a:endParaRPr lang="en-US"/>
        </a:p>
      </dgm:t>
    </dgm:pt>
    <dgm:pt modelId="{1EDCA322-8672-4E6A-9973-2E588B0A6C98}">
      <dgm:prSet/>
      <dgm:spPr/>
      <dgm:t>
        <a:bodyPr/>
        <a:lstStyle/>
        <a:p>
          <a:r>
            <a:rPr lang="sk-SK" baseline="0"/>
            <a:t>Štartovný poplatok sa po termíne uzávierky nevracia. </a:t>
          </a:r>
          <a:endParaRPr lang="en-US"/>
        </a:p>
      </dgm:t>
    </dgm:pt>
    <dgm:pt modelId="{2F82FC23-45A1-4627-9F8E-3AD655EAEEC0}" type="parTrans" cxnId="{1DE26ED2-A0B5-457B-8132-C0A951E5245C}">
      <dgm:prSet/>
      <dgm:spPr/>
      <dgm:t>
        <a:bodyPr/>
        <a:lstStyle/>
        <a:p>
          <a:endParaRPr lang="en-US"/>
        </a:p>
      </dgm:t>
    </dgm:pt>
    <dgm:pt modelId="{F13DFB7E-37CD-411A-920D-6472A81A7089}" type="sibTrans" cxnId="{1DE26ED2-A0B5-457B-8132-C0A951E5245C}">
      <dgm:prSet/>
      <dgm:spPr/>
      <dgm:t>
        <a:bodyPr/>
        <a:lstStyle/>
        <a:p>
          <a:endParaRPr lang="en-US"/>
        </a:p>
      </dgm:t>
    </dgm:pt>
    <dgm:pt modelId="{B760C777-E23A-4D07-A66E-CFDC0A793DBF}">
      <dgm:prSet/>
      <dgm:spPr/>
      <dgm:t>
        <a:bodyPr/>
        <a:lstStyle/>
        <a:p>
          <a:r>
            <a:rPr lang="sk-SK" baseline="0"/>
            <a:t>Psovodi musia postupovať podľa určených pravidiel a nariadení</a:t>
          </a:r>
          <a:endParaRPr lang="en-US"/>
        </a:p>
      </dgm:t>
    </dgm:pt>
    <dgm:pt modelId="{C3538EBC-DDA4-4D83-B772-EE1C04545858}" type="parTrans" cxnId="{CD6F056B-7760-4A38-8248-9B6826C91967}">
      <dgm:prSet/>
      <dgm:spPr/>
      <dgm:t>
        <a:bodyPr/>
        <a:lstStyle/>
        <a:p>
          <a:endParaRPr lang="en-US"/>
        </a:p>
      </dgm:t>
    </dgm:pt>
    <dgm:pt modelId="{3194369E-F4D9-44CB-AADA-DF322CEE10DE}" type="sibTrans" cxnId="{CD6F056B-7760-4A38-8248-9B6826C91967}">
      <dgm:prSet/>
      <dgm:spPr/>
      <dgm:t>
        <a:bodyPr/>
        <a:lstStyle/>
        <a:p>
          <a:endParaRPr lang="en-US"/>
        </a:p>
      </dgm:t>
    </dgm:pt>
    <dgm:pt modelId="{9DFDE173-83EE-4CE6-B411-8E636B0BF539}" type="pres">
      <dgm:prSet presAssocID="{FE7FFCF2-268A-4A60-B793-1DF156667EB0}" presName="matrix" presStyleCnt="0">
        <dgm:presLayoutVars>
          <dgm:chMax val="1"/>
          <dgm:dir/>
          <dgm:resizeHandles val="exact"/>
        </dgm:presLayoutVars>
      </dgm:prSet>
      <dgm:spPr/>
    </dgm:pt>
    <dgm:pt modelId="{A2B0118D-8D26-4D95-930E-26238661C402}" type="pres">
      <dgm:prSet presAssocID="{FE7FFCF2-268A-4A60-B793-1DF156667EB0}" presName="diamond" presStyleLbl="bgShp" presStyleIdx="0" presStyleCnt="1"/>
      <dgm:spPr/>
    </dgm:pt>
    <dgm:pt modelId="{7B0ED37D-7206-46D6-B8A9-5980E2029DDB}" type="pres">
      <dgm:prSet presAssocID="{FE7FFCF2-268A-4A60-B793-1DF156667EB0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1EE4B02-6E05-4CA5-8ADE-BCC32B410D81}" type="pres">
      <dgm:prSet presAssocID="{FE7FFCF2-268A-4A60-B793-1DF156667EB0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D58BCD0-1E46-43F7-9F6E-F375752F1757}" type="pres">
      <dgm:prSet presAssocID="{FE7FFCF2-268A-4A60-B793-1DF156667EB0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DC8E3CA5-6A8B-4950-8B8F-F4DF0922504B}" type="pres">
      <dgm:prSet presAssocID="{FE7FFCF2-268A-4A60-B793-1DF156667EB0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205D80C-3A4A-4D31-BA54-3D334BB49E50}" type="presOf" srcId="{C29B58BD-F2D9-450A-A2F1-9FEC1D6A294F}" destId="{01EE4B02-6E05-4CA5-8ADE-BCC32B410D81}" srcOrd="0" destOrd="0" presId="urn:microsoft.com/office/officeart/2005/8/layout/matrix3"/>
    <dgm:cxn modelId="{9B2BBD27-6815-471E-A1DB-D8F19D75BB17}" srcId="{FE7FFCF2-268A-4A60-B793-1DF156667EB0}" destId="{71CF9267-01FE-42D8-9937-8D95A3454ACC}" srcOrd="0" destOrd="0" parTransId="{59D24724-6D7D-4330-BA3A-C638BFE3F890}" sibTransId="{62536A93-F832-4A1B-A270-BB27AEC51115}"/>
    <dgm:cxn modelId="{E8FC5666-635E-4C34-A696-014C0152246A}" type="presOf" srcId="{B760C777-E23A-4D07-A66E-CFDC0A793DBF}" destId="{DC8E3CA5-6A8B-4950-8B8F-F4DF0922504B}" srcOrd="0" destOrd="0" presId="urn:microsoft.com/office/officeart/2005/8/layout/matrix3"/>
    <dgm:cxn modelId="{CD6F056B-7760-4A38-8248-9B6826C91967}" srcId="{FE7FFCF2-268A-4A60-B793-1DF156667EB0}" destId="{B760C777-E23A-4D07-A66E-CFDC0A793DBF}" srcOrd="3" destOrd="0" parTransId="{C3538EBC-DDA4-4D83-B772-EE1C04545858}" sibTransId="{3194369E-F4D9-44CB-AADA-DF322CEE10DE}"/>
    <dgm:cxn modelId="{F57E514F-6266-46A3-829D-776A385E4315}" type="presOf" srcId="{1EDCA322-8672-4E6A-9973-2E588B0A6C98}" destId="{7D58BCD0-1E46-43F7-9F6E-F375752F1757}" srcOrd="0" destOrd="0" presId="urn:microsoft.com/office/officeart/2005/8/layout/matrix3"/>
    <dgm:cxn modelId="{EDC80754-5438-4F1E-8B1D-C6B6A523B462}" type="presOf" srcId="{FE7FFCF2-268A-4A60-B793-1DF156667EB0}" destId="{9DFDE173-83EE-4CE6-B411-8E636B0BF539}" srcOrd="0" destOrd="0" presId="urn:microsoft.com/office/officeart/2005/8/layout/matrix3"/>
    <dgm:cxn modelId="{DCA94ABC-F3A1-47E0-AF2D-C1AEE95535E5}" type="presOf" srcId="{71CF9267-01FE-42D8-9937-8D95A3454ACC}" destId="{7B0ED37D-7206-46D6-B8A9-5980E2029DDB}" srcOrd="0" destOrd="0" presId="urn:microsoft.com/office/officeart/2005/8/layout/matrix3"/>
    <dgm:cxn modelId="{1DE26ED2-A0B5-457B-8132-C0A951E5245C}" srcId="{FE7FFCF2-268A-4A60-B793-1DF156667EB0}" destId="{1EDCA322-8672-4E6A-9973-2E588B0A6C98}" srcOrd="2" destOrd="0" parTransId="{2F82FC23-45A1-4627-9F8E-3AD655EAEEC0}" sibTransId="{F13DFB7E-37CD-411A-920D-6472A81A7089}"/>
    <dgm:cxn modelId="{BF2A0BF3-4B18-49ED-AC28-3DDD7CBFCDB6}" srcId="{FE7FFCF2-268A-4A60-B793-1DF156667EB0}" destId="{C29B58BD-F2D9-450A-A2F1-9FEC1D6A294F}" srcOrd="1" destOrd="0" parTransId="{9928CF09-343D-45ED-923B-EF9A592B4448}" sibTransId="{8BCA6E5C-B633-4089-A204-A7BF5EA4EB09}"/>
    <dgm:cxn modelId="{A2DC4FD2-1794-486C-B5F0-9142D9527DCE}" type="presParOf" srcId="{9DFDE173-83EE-4CE6-B411-8E636B0BF539}" destId="{A2B0118D-8D26-4D95-930E-26238661C402}" srcOrd="0" destOrd="0" presId="urn:microsoft.com/office/officeart/2005/8/layout/matrix3"/>
    <dgm:cxn modelId="{22C26499-948C-4873-B2B5-5B7C53AAB849}" type="presParOf" srcId="{9DFDE173-83EE-4CE6-B411-8E636B0BF539}" destId="{7B0ED37D-7206-46D6-B8A9-5980E2029DDB}" srcOrd="1" destOrd="0" presId="urn:microsoft.com/office/officeart/2005/8/layout/matrix3"/>
    <dgm:cxn modelId="{D43149E3-93E0-4DAF-AD8E-C64052B77FA3}" type="presParOf" srcId="{9DFDE173-83EE-4CE6-B411-8E636B0BF539}" destId="{01EE4B02-6E05-4CA5-8ADE-BCC32B410D81}" srcOrd="2" destOrd="0" presId="urn:microsoft.com/office/officeart/2005/8/layout/matrix3"/>
    <dgm:cxn modelId="{97574369-A34C-407A-9A47-D3CEFAB23B40}" type="presParOf" srcId="{9DFDE173-83EE-4CE6-B411-8E636B0BF539}" destId="{7D58BCD0-1E46-43F7-9F6E-F375752F1757}" srcOrd="3" destOrd="0" presId="urn:microsoft.com/office/officeart/2005/8/layout/matrix3"/>
    <dgm:cxn modelId="{4CED7B95-4F8A-4560-9C8C-D42D0E47B410}" type="presParOf" srcId="{9DFDE173-83EE-4CE6-B411-8E636B0BF539}" destId="{DC8E3CA5-6A8B-4950-8B8F-F4DF0922504B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FA1824-F02A-4C19-9E92-DF6C1875476A}">
      <dsp:nvSpPr>
        <dsp:cNvPr id="0" name=""/>
        <dsp:cNvSpPr/>
      </dsp:nvSpPr>
      <dsp:spPr>
        <a:xfrm>
          <a:off x="0" y="0"/>
          <a:ext cx="7906321" cy="6057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600" kern="1200" baseline="0"/>
            <a:t>anglického slova „obedience“ je poslušnosť</a:t>
          </a:r>
          <a:endParaRPr lang="en-US" sz="1600" kern="1200"/>
        </a:p>
      </dsp:txBody>
      <dsp:txXfrm>
        <a:off x="17743" y="17743"/>
        <a:ext cx="7181749" cy="570304"/>
      </dsp:txXfrm>
    </dsp:sp>
    <dsp:sp modelId="{24647963-9A12-4F5A-8BC4-28EE03DE69CE}">
      <dsp:nvSpPr>
        <dsp:cNvPr id="0" name=""/>
        <dsp:cNvSpPr/>
      </dsp:nvSpPr>
      <dsp:spPr>
        <a:xfrm>
          <a:off x="590407" y="689927"/>
          <a:ext cx="7906321" cy="6057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600" kern="1200" baseline="0"/>
            <a:t>pri tomto druhu cvičenia sa očakáva, že pes bude vykonávať cviky na základe vydaných povelov, zároveň však radostne a ochotne</a:t>
          </a:r>
          <a:endParaRPr lang="en-US" sz="1600" kern="1200"/>
        </a:p>
      </dsp:txBody>
      <dsp:txXfrm>
        <a:off x="608150" y="707670"/>
        <a:ext cx="6886664" cy="570304"/>
      </dsp:txXfrm>
    </dsp:sp>
    <dsp:sp modelId="{C079C022-4A57-45E5-ABB1-CCAE924D8713}">
      <dsp:nvSpPr>
        <dsp:cNvPr id="0" name=""/>
        <dsp:cNvSpPr/>
      </dsp:nvSpPr>
      <dsp:spPr>
        <a:xfrm>
          <a:off x="1180814" y="1379855"/>
          <a:ext cx="7906321" cy="6057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600" kern="1200" baseline="0"/>
            <a:t>je to kynologický šport, pri ktorom sa hodnotí ovládateľnosť a ochota psa pracovať v súhre so psovodom </a:t>
          </a:r>
          <a:endParaRPr lang="en-US" sz="1600" kern="1200"/>
        </a:p>
      </dsp:txBody>
      <dsp:txXfrm>
        <a:off x="1198557" y="1397598"/>
        <a:ext cx="6886664" cy="570304"/>
      </dsp:txXfrm>
    </dsp:sp>
    <dsp:sp modelId="{4E185D39-F1E6-41CE-A9D6-D07D537BF008}">
      <dsp:nvSpPr>
        <dsp:cNvPr id="0" name=""/>
        <dsp:cNvSpPr/>
      </dsp:nvSpPr>
      <dsp:spPr>
        <a:xfrm>
          <a:off x="1771221" y="2069782"/>
          <a:ext cx="7906321" cy="6057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600" kern="1200" baseline="0"/>
            <a:t>Predvádza sa 10 cvikov  </a:t>
          </a:r>
          <a:endParaRPr lang="en-US" sz="1600" kern="1200"/>
        </a:p>
      </dsp:txBody>
      <dsp:txXfrm>
        <a:off x="1788964" y="2087525"/>
        <a:ext cx="6886664" cy="570304"/>
      </dsp:txXfrm>
    </dsp:sp>
    <dsp:sp modelId="{E7255693-748B-42EE-BEBA-4B887670F28C}">
      <dsp:nvSpPr>
        <dsp:cNvPr id="0" name=""/>
        <dsp:cNvSpPr/>
      </dsp:nvSpPr>
      <dsp:spPr>
        <a:xfrm>
          <a:off x="2361628" y="2759710"/>
          <a:ext cx="7906321" cy="6057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600" kern="1200" baseline="0"/>
            <a:t>význam sa kladie na ochotu pracovať a vzájomnú súhru dvojice</a:t>
          </a:r>
          <a:endParaRPr lang="en-US" sz="1600" kern="1200"/>
        </a:p>
      </dsp:txBody>
      <dsp:txXfrm>
        <a:off x="2379371" y="2777453"/>
        <a:ext cx="6886664" cy="570304"/>
      </dsp:txXfrm>
    </dsp:sp>
    <dsp:sp modelId="{90CDD2A3-F235-409D-B599-CFD288AC829F}">
      <dsp:nvSpPr>
        <dsp:cNvPr id="0" name=""/>
        <dsp:cNvSpPr/>
      </dsp:nvSpPr>
      <dsp:spPr>
        <a:xfrm>
          <a:off x="7512558" y="442563"/>
          <a:ext cx="393763" cy="39376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7601155" y="442563"/>
        <a:ext cx="216569" cy="296307"/>
      </dsp:txXfrm>
    </dsp:sp>
    <dsp:sp modelId="{D216100F-29E4-43ED-9816-818768C81939}">
      <dsp:nvSpPr>
        <dsp:cNvPr id="0" name=""/>
        <dsp:cNvSpPr/>
      </dsp:nvSpPr>
      <dsp:spPr>
        <a:xfrm>
          <a:off x="8102965" y="1132490"/>
          <a:ext cx="393763" cy="39376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8191562" y="1132490"/>
        <a:ext cx="216569" cy="296307"/>
      </dsp:txXfrm>
    </dsp:sp>
    <dsp:sp modelId="{C924CE64-66AE-4C2A-880D-CC7EE9B51DF2}">
      <dsp:nvSpPr>
        <dsp:cNvPr id="0" name=""/>
        <dsp:cNvSpPr/>
      </dsp:nvSpPr>
      <dsp:spPr>
        <a:xfrm>
          <a:off x="8693372" y="1812321"/>
          <a:ext cx="393763" cy="39376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8781969" y="1812321"/>
        <a:ext cx="216569" cy="296307"/>
      </dsp:txXfrm>
    </dsp:sp>
    <dsp:sp modelId="{F45D345D-122A-4C7B-83A9-C4AA9D7FFA9E}">
      <dsp:nvSpPr>
        <dsp:cNvPr id="0" name=""/>
        <dsp:cNvSpPr/>
      </dsp:nvSpPr>
      <dsp:spPr>
        <a:xfrm>
          <a:off x="9283779" y="2508980"/>
          <a:ext cx="393763" cy="39376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9372376" y="2508980"/>
        <a:ext cx="216569" cy="2963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13F33E-79A4-463F-BC0A-5932426C3695}">
      <dsp:nvSpPr>
        <dsp:cNvPr id="0" name=""/>
        <dsp:cNvSpPr/>
      </dsp:nvSpPr>
      <dsp:spPr>
        <a:xfrm>
          <a:off x="0" y="538849"/>
          <a:ext cx="4500563" cy="5967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500" kern="1200"/>
            <a:t>v hodnotení predvádzania cvikov sa prihliada na plemenné znaky a zvláštnosti zvieraťa</a:t>
          </a:r>
          <a:endParaRPr lang="en-US" sz="1500" kern="1200"/>
        </a:p>
      </dsp:txBody>
      <dsp:txXfrm>
        <a:off x="29128" y="567977"/>
        <a:ext cx="4442307" cy="538444"/>
      </dsp:txXfrm>
    </dsp:sp>
    <dsp:sp modelId="{2F887AE7-EE40-4040-B7EF-6F48711AE9D4}">
      <dsp:nvSpPr>
        <dsp:cNvPr id="0" name=""/>
        <dsp:cNvSpPr/>
      </dsp:nvSpPr>
      <dsp:spPr>
        <a:xfrm>
          <a:off x="0" y="1178749"/>
          <a:ext cx="4500563" cy="596700"/>
        </a:xfrm>
        <a:prstGeom prst="roundRect">
          <a:avLst/>
        </a:prstGeom>
        <a:gradFill rotWithShape="0">
          <a:gsLst>
            <a:gs pos="0">
              <a:schemeClr val="accent2">
                <a:hueOff val="-1197987"/>
                <a:satOff val="8241"/>
                <a:lumOff val="915"/>
                <a:alphaOff val="0"/>
                <a:tint val="96000"/>
                <a:lumMod val="102000"/>
              </a:schemeClr>
            </a:gs>
            <a:gs pos="100000">
              <a:schemeClr val="accent2">
                <a:hueOff val="-1197987"/>
                <a:satOff val="8241"/>
                <a:lumOff val="915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500" kern="1200"/>
            <a:t>korene tohto športu sa viažu k anglickej výstave Crufts, kde bola táto poslušnosť po prvý raz predvedená</a:t>
          </a:r>
          <a:endParaRPr lang="en-US" sz="1500" kern="1200"/>
        </a:p>
      </dsp:txBody>
      <dsp:txXfrm>
        <a:off x="29128" y="1207877"/>
        <a:ext cx="4442307" cy="538444"/>
      </dsp:txXfrm>
    </dsp:sp>
    <dsp:sp modelId="{2EAB0805-14F1-4549-A615-E54B462AAA79}">
      <dsp:nvSpPr>
        <dsp:cNvPr id="0" name=""/>
        <dsp:cNvSpPr/>
      </dsp:nvSpPr>
      <dsp:spPr>
        <a:xfrm>
          <a:off x="0" y="1818649"/>
          <a:ext cx="4500563" cy="596700"/>
        </a:xfrm>
        <a:prstGeom prst="roundRect">
          <a:avLst/>
        </a:prstGeom>
        <a:gradFill rotWithShape="0">
          <a:gsLst>
            <a:gs pos="0">
              <a:schemeClr val="accent2">
                <a:hueOff val="-2395974"/>
                <a:satOff val="16481"/>
                <a:lumOff val="1829"/>
                <a:alphaOff val="0"/>
                <a:tint val="96000"/>
                <a:lumMod val="102000"/>
              </a:schemeClr>
            </a:gs>
            <a:gs pos="100000">
              <a:schemeClr val="accent2">
                <a:hueOff val="-2395974"/>
                <a:satOff val="16481"/>
                <a:lumOff val="1829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500" kern="1200"/>
            <a:t>rozšírená bola najskôr v škandinávskych štátoch, neskôr sa rozšírila do Európy</a:t>
          </a:r>
          <a:endParaRPr lang="en-US" sz="1500" kern="1200"/>
        </a:p>
      </dsp:txBody>
      <dsp:txXfrm>
        <a:off x="29128" y="1847777"/>
        <a:ext cx="4442307" cy="538444"/>
      </dsp:txXfrm>
    </dsp:sp>
    <dsp:sp modelId="{D1164AEB-59C8-4349-8EF8-13BDEB18508B}">
      <dsp:nvSpPr>
        <dsp:cNvPr id="0" name=""/>
        <dsp:cNvSpPr/>
      </dsp:nvSpPr>
      <dsp:spPr>
        <a:xfrm>
          <a:off x="0" y="2458550"/>
          <a:ext cx="4500563" cy="596700"/>
        </a:xfrm>
        <a:prstGeom prst="roundRect">
          <a:avLst/>
        </a:prstGeom>
        <a:gradFill rotWithShape="0">
          <a:gsLst>
            <a:gs pos="0">
              <a:schemeClr val="accent2">
                <a:hueOff val="-3593961"/>
                <a:satOff val="24722"/>
                <a:lumOff val="2744"/>
                <a:alphaOff val="0"/>
                <a:tint val="96000"/>
                <a:lumMod val="102000"/>
              </a:schemeClr>
            </a:gs>
            <a:gs pos="100000">
              <a:schemeClr val="accent2">
                <a:hueOff val="-3593961"/>
                <a:satOff val="24722"/>
                <a:lumOff val="2744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500" kern="1200"/>
            <a:t>kynologický šport zastrešený FCI a riadi sa medzinárodnými pravidlami FCI</a:t>
          </a:r>
          <a:endParaRPr lang="en-US" sz="1500" kern="1200"/>
        </a:p>
      </dsp:txBody>
      <dsp:txXfrm>
        <a:off x="29128" y="2487678"/>
        <a:ext cx="4442307" cy="5384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A96607-43C2-4231-AC50-BFAF41EE8B80}">
      <dsp:nvSpPr>
        <dsp:cNvPr id="0" name=""/>
        <dsp:cNvSpPr/>
      </dsp:nvSpPr>
      <dsp:spPr>
        <a:xfrm>
          <a:off x="0" y="612896"/>
          <a:ext cx="2887860" cy="18337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DD6346E-87E9-4E23-A285-A00BA085ED19}">
      <dsp:nvSpPr>
        <dsp:cNvPr id="0" name=""/>
        <dsp:cNvSpPr/>
      </dsp:nvSpPr>
      <dsp:spPr>
        <a:xfrm>
          <a:off x="320873" y="917726"/>
          <a:ext cx="2887860" cy="18337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800" kern="1200" baseline="0"/>
            <a:t>Háravé sučky sa môžu skúšky/pretekov zúčastniť, ak to usporiadateľ povoľuje, avšak pretekajú posledné v poradí </a:t>
          </a:r>
          <a:endParaRPr lang="en-US" sz="1800" kern="1200"/>
        </a:p>
      </dsp:txBody>
      <dsp:txXfrm>
        <a:off x="374583" y="971436"/>
        <a:ext cx="2780440" cy="1726371"/>
      </dsp:txXfrm>
    </dsp:sp>
    <dsp:sp modelId="{05DE8581-EE22-49F9-A9FB-09B4A2973C58}">
      <dsp:nvSpPr>
        <dsp:cNvPr id="0" name=""/>
        <dsp:cNvSpPr/>
      </dsp:nvSpPr>
      <dsp:spPr>
        <a:xfrm>
          <a:off x="3529607" y="612896"/>
          <a:ext cx="2887860" cy="18337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99ECC6B-1184-418E-AE3E-75C152911D25}">
      <dsp:nvSpPr>
        <dsp:cNvPr id="0" name=""/>
        <dsp:cNvSpPr/>
      </dsp:nvSpPr>
      <dsp:spPr>
        <a:xfrm>
          <a:off x="3850481" y="917726"/>
          <a:ext cx="2887860" cy="18337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800" kern="1200" baseline="0"/>
            <a:t>Počas akcie sa nesmú pohybovať v priestoroch akcie ani v blízkom okolí </a:t>
          </a:r>
          <a:endParaRPr lang="en-US" sz="1800" kern="1200"/>
        </a:p>
      </dsp:txBody>
      <dsp:txXfrm>
        <a:off x="3904191" y="971436"/>
        <a:ext cx="2780440" cy="1726371"/>
      </dsp:txXfrm>
    </dsp:sp>
    <dsp:sp modelId="{86EC26FE-43ED-4876-94DB-6A782D7BC65E}">
      <dsp:nvSpPr>
        <dsp:cNvPr id="0" name=""/>
        <dsp:cNvSpPr/>
      </dsp:nvSpPr>
      <dsp:spPr>
        <a:xfrm>
          <a:off x="7059215" y="612896"/>
          <a:ext cx="2887860" cy="18337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E07A50-0A73-4380-9D8F-88FE6CE0F0CC}">
      <dsp:nvSpPr>
        <dsp:cNvPr id="0" name=""/>
        <dsp:cNvSpPr/>
      </dsp:nvSpPr>
      <dsp:spPr>
        <a:xfrm>
          <a:off x="7380089" y="917726"/>
          <a:ext cx="2887860" cy="18337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800" kern="1200" baseline="0"/>
            <a:t>Môžu sa zdržovať iba v priestoroch, ktoré určí vedúci akcie, až kým ostatné psy neukončia cvičenie</a:t>
          </a:r>
          <a:endParaRPr lang="en-US" sz="1800" kern="1200"/>
        </a:p>
      </dsp:txBody>
      <dsp:txXfrm>
        <a:off x="7433799" y="971436"/>
        <a:ext cx="2780440" cy="17263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BAEAC4-D327-4BB4-8689-BBD5531FDD38}">
      <dsp:nvSpPr>
        <dsp:cNvPr id="0" name=""/>
        <dsp:cNvSpPr/>
      </dsp:nvSpPr>
      <dsp:spPr>
        <a:xfrm>
          <a:off x="0" y="4555592"/>
          <a:ext cx="5927575" cy="99665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700" kern="1200" baseline="0"/>
            <a:t>Rozhodca Obedience je povinný pravidelne sa zúčastňovať školení a riadiť sa štatútom rozhodcu. </a:t>
          </a:r>
          <a:endParaRPr lang="en-US" sz="1700" kern="1200"/>
        </a:p>
      </dsp:txBody>
      <dsp:txXfrm>
        <a:off x="0" y="4555592"/>
        <a:ext cx="5927575" cy="996652"/>
      </dsp:txXfrm>
    </dsp:sp>
    <dsp:sp modelId="{74A98119-8BF0-460E-9522-1E7A84B8AE34}">
      <dsp:nvSpPr>
        <dsp:cNvPr id="0" name=""/>
        <dsp:cNvSpPr/>
      </dsp:nvSpPr>
      <dsp:spPr>
        <a:xfrm rot="10800000">
          <a:off x="0" y="3037691"/>
          <a:ext cx="5927575" cy="1532851"/>
        </a:xfrm>
        <a:prstGeom prst="upArrowCallout">
          <a:avLst/>
        </a:prstGeom>
        <a:gradFill rotWithShape="0">
          <a:gsLst>
            <a:gs pos="0">
              <a:schemeClr val="accent2">
                <a:hueOff val="-1197987"/>
                <a:satOff val="8241"/>
                <a:lumOff val="915"/>
                <a:alphaOff val="0"/>
                <a:tint val="96000"/>
                <a:lumMod val="102000"/>
              </a:schemeClr>
            </a:gs>
            <a:gs pos="100000">
              <a:schemeClr val="accent2">
                <a:hueOff val="-1197987"/>
                <a:satOff val="8241"/>
                <a:lumOff val="915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700" kern="1200" baseline="0"/>
            <a:t>úspešne absolvované testy </a:t>
          </a:r>
          <a:endParaRPr lang="en-US" sz="1700" kern="1200"/>
        </a:p>
      </dsp:txBody>
      <dsp:txXfrm rot="10800000">
        <a:off x="0" y="3037691"/>
        <a:ext cx="5927575" cy="996001"/>
      </dsp:txXfrm>
    </dsp:sp>
    <dsp:sp modelId="{C1B0DC41-F710-4E83-8E06-1103B2FEE351}">
      <dsp:nvSpPr>
        <dsp:cNvPr id="0" name=""/>
        <dsp:cNvSpPr/>
      </dsp:nvSpPr>
      <dsp:spPr>
        <a:xfrm rot="10800000">
          <a:off x="0" y="1519789"/>
          <a:ext cx="5927575" cy="1532851"/>
        </a:xfrm>
        <a:prstGeom prst="upArrowCallout">
          <a:avLst/>
        </a:prstGeom>
        <a:gradFill rotWithShape="0">
          <a:gsLst>
            <a:gs pos="0">
              <a:schemeClr val="accent2">
                <a:hueOff val="-2395974"/>
                <a:satOff val="16481"/>
                <a:lumOff val="1829"/>
                <a:alphaOff val="0"/>
                <a:tint val="96000"/>
                <a:lumMod val="102000"/>
              </a:schemeClr>
            </a:gs>
            <a:gs pos="100000">
              <a:schemeClr val="accent2">
                <a:hueOff val="-2395974"/>
                <a:satOff val="16481"/>
                <a:lumOff val="1829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700" kern="1200" baseline="0"/>
            <a:t>Každý rozhodca Obedience musí byť držiteľom platnej licencie, ktorú vydáva ZŠK SR  </a:t>
          </a:r>
          <a:endParaRPr lang="en-US" sz="1700" kern="1200"/>
        </a:p>
      </dsp:txBody>
      <dsp:txXfrm rot="10800000">
        <a:off x="0" y="1519789"/>
        <a:ext cx="5927575" cy="996001"/>
      </dsp:txXfrm>
    </dsp:sp>
    <dsp:sp modelId="{B99D7657-2140-45B1-B55A-EA9DF35CBBDB}">
      <dsp:nvSpPr>
        <dsp:cNvPr id="0" name=""/>
        <dsp:cNvSpPr/>
      </dsp:nvSpPr>
      <dsp:spPr>
        <a:xfrm rot="10800000">
          <a:off x="0" y="1888"/>
          <a:ext cx="5927575" cy="1532851"/>
        </a:xfrm>
        <a:prstGeom prst="upArrowCallout">
          <a:avLst/>
        </a:prstGeom>
        <a:gradFill rotWithShape="0">
          <a:gsLst>
            <a:gs pos="0">
              <a:schemeClr val="accent2">
                <a:hueOff val="-3593961"/>
                <a:satOff val="24722"/>
                <a:lumOff val="2744"/>
                <a:alphaOff val="0"/>
                <a:tint val="96000"/>
                <a:lumMod val="102000"/>
              </a:schemeClr>
            </a:gs>
            <a:gs pos="100000">
              <a:schemeClr val="accent2">
                <a:hueOff val="-3593961"/>
                <a:satOff val="24722"/>
                <a:lumOff val="2744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700" kern="1200" baseline="0"/>
            <a:t>Rozhodcovia Obedience musia byť dostatočné školení na to, aby boli spôsobilí posudzovať pretekárov na oficiálnych akciách Obedience. </a:t>
          </a:r>
          <a:endParaRPr lang="en-US" sz="1700" kern="1200"/>
        </a:p>
      </dsp:txBody>
      <dsp:txXfrm rot="10800000">
        <a:off x="0" y="1888"/>
        <a:ext cx="5927575" cy="99600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CF3256-D00C-44D5-882C-EE3D42EE4091}">
      <dsp:nvSpPr>
        <dsp:cNvPr id="0" name=""/>
        <dsp:cNvSpPr/>
      </dsp:nvSpPr>
      <dsp:spPr>
        <a:xfrm>
          <a:off x="2188700" y="728277"/>
          <a:ext cx="4727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2745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12489" y="771480"/>
        <a:ext cx="25167" cy="5033"/>
      </dsp:txXfrm>
    </dsp:sp>
    <dsp:sp modelId="{0D9BA45E-F7C4-4133-9CC7-A2EF09FE8F18}">
      <dsp:nvSpPr>
        <dsp:cNvPr id="0" name=""/>
        <dsp:cNvSpPr/>
      </dsp:nvSpPr>
      <dsp:spPr>
        <a:xfrm>
          <a:off x="2043" y="117460"/>
          <a:ext cx="2188457" cy="131307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236" tIns="112563" rIns="107236" bIns="11256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500" kern="1200" baseline="0"/>
            <a:t>Na každej oficiálnej akcii musí byť prítomný vedúci skúšky</a:t>
          </a:r>
          <a:endParaRPr lang="en-US" sz="1500" kern="1200"/>
        </a:p>
      </dsp:txBody>
      <dsp:txXfrm>
        <a:off x="2043" y="117460"/>
        <a:ext cx="2188457" cy="1313074"/>
      </dsp:txXfrm>
    </dsp:sp>
    <dsp:sp modelId="{F1DD80EC-DBCF-4839-B37F-D68D19FC6348}">
      <dsp:nvSpPr>
        <dsp:cNvPr id="0" name=""/>
        <dsp:cNvSpPr/>
      </dsp:nvSpPr>
      <dsp:spPr>
        <a:xfrm>
          <a:off x="4880502" y="728277"/>
          <a:ext cx="4727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2745" y="45720"/>
              </a:lnTo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04291" y="771480"/>
        <a:ext cx="25167" cy="5033"/>
      </dsp:txXfrm>
    </dsp:sp>
    <dsp:sp modelId="{06EDC483-93AE-4426-A41B-6EE1CB5BF224}">
      <dsp:nvSpPr>
        <dsp:cNvPr id="0" name=""/>
        <dsp:cNvSpPr/>
      </dsp:nvSpPr>
      <dsp:spPr>
        <a:xfrm>
          <a:off x="2693845" y="117460"/>
          <a:ext cx="2188457" cy="131307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236" tIns="112563" rIns="107236" bIns="11256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500" kern="1200" baseline="0"/>
            <a:t>zodpovedá za organizačný priebeh akcie</a:t>
          </a:r>
          <a:endParaRPr lang="en-US" sz="1500" kern="1200"/>
        </a:p>
      </dsp:txBody>
      <dsp:txXfrm>
        <a:off x="2693845" y="117460"/>
        <a:ext cx="2188457" cy="1313074"/>
      </dsp:txXfrm>
    </dsp:sp>
    <dsp:sp modelId="{4BCAFE83-01B6-4074-83A6-AB6AB65EF2C8}">
      <dsp:nvSpPr>
        <dsp:cNvPr id="0" name=""/>
        <dsp:cNvSpPr/>
      </dsp:nvSpPr>
      <dsp:spPr>
        <a:xfrm>
          <a:off x="7572304" y="728277"/>
          <a:ext cx="4727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2745" y="45720"/>
              </a:lnTo>
            </a:path>
          </a:pathLst>
        </a:custGeom>
        <a:noFill/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796093" y="771480"/>
        <a:ext cx="25167" cy="5033"/>
      </dsp:txXfrm>
    </dsp:sp>
    <dsp:sp modelId="{FCDA27D8-C7A7-4F94-B737-3888D8183E65}">
      <dsp:nvSpPr>
        <dsp:cNvPr id="0" name=""/>
        <dsp:cNvSpPr/>
      </dsp:nvSpPr>
      <dsp:spPr>
        <a:xfrm>
          <a:off x="5385647" y="117460"/>
          <a:ext cx="2188457" cy="131307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236" tIns="112563" rIns="107236" bIns="11256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500" kern="1200" baseline="0"/>
            <a:t>Funkcia vedúceho skúšok, resp. vedúceho pretekov nevylučuje funkciu stewarda, resp. hlavného stewarda. </a:t>
          </a:r>
          <a:endParaRPr lang="en-US" sz="1500" kern="1200"/>
        </a:p>
      </dsp:txBody>
      <dsp:txXfrm>
        <a:off x="5385647" y="117460"/>
        <a:ext cx="2188457" cy="1313074"/>
      </dsp:txXfrm>
    </dsp:sp>
    <dsp:sp modelId="{83B0C175-C3B4-4B0F-B12B-BDAE884556E9}">
      <dsp:nvSpPr>
        <dsp:cNvPr id="0" name=""/>
        <dsp:cNvSpPr/>
      </dsp:nvSpPr>
      <dsp:spPr>
        <a:xfrm>
          <a:off x="1096271" y="1428734"/>
          <a:ext cx="8075406" cy="472745"/>
        </a:xfrm>
        <a:custGeom>
          <a:avLst/>
          <a:gdLst/>
          <a:ahLst/>
          <a:cxnLst/>
          <a:rect l="0" t="0" r="0" b="0"/>
          <a:pathLst>
            <a:path>
              <a:moveTo>
                <a:pt x="8075406" y="0"/>
              </a:moveTo>
              <a:lnTo>
                <a:pt x="8075406" y="253472"/>
              </a:lnTo>
              <a:lnTo>
                <a:pt x="0" y="253472"/>
              </a:lnTo>
              <a:lnTo>
                <a:pt x="0" y="472745"/>
              </a:lnTo>
            </a:path>
          </a:pathLst>
        </a:custGeom>
        <a:noFill/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31698" y="1662590"/>
        <a:ext cx="404553" cy="5033"/>
      </dsp:txXfrm>
    </dsp:sp>
    <dsp:sp modelId="{F0E689A5-6D6A-413A-B960-3067597B86F9}">
      <dsp:nvSpPr>
        <dsp:cNvPr id="0" name=""/>
        <dsp:cNvSpPr/>
      </dsp:nvSpPr>
      <dsp:spPr>
        <a:xfrm>
          <a:off x="8077449" y="117460"/>
          <a:ext cx="2188457" cy="131307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236" tIns="112563" rIns="107236" bIns="11256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500" kern="1200" baseline="0"/>
            <a:t>Steward musí mať zodpovedajúcu kvalifikáciu.</a:t>
          </a:r>
          <a:endParaRPr lang="en-US" sz="1500" kern="1200"/>
        </a:p>
      </dsp:txBody>
      <dsp:txXfrm>
        <a:off x="8077449" y="117460"/>
        <a:ext cx="2188457" cy="1313074"/>
      </dsp:txXfrm>
    </dsp:sp>
    <dsp:sp modelId="{66EC5FF5-6C9A-4B20-8989-BE37E2DA66A9}">
      <dsp:nvSpPr>
        <dsp:cNvPr id="0" name=""/>
        <dsp:cNvSpPr/>
      </dsp:nvSpPr>
      <dsp:spPr>
        <a:xfrm>
          <a:off x="2188700" y="2544696"/>
          <a:ext cx="4727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2745" y="45720"/>
              </a:lnTo>
            </a:path>
          </a:pathLst>
        </a:custGeom>
        <a:noFill/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12489" y="2587899"/>
        <a:ext cx="25167" cy="5033"/>
      </dsp:txXfrm>
    </dsp:sp>
    <dsp:sp modelId="{9F3DC75B-D050-4045-8712-720B243D1FAE}">
      <dsp:nvSpPr>
        <dsp:cNvPr id="0" name=""/>
        <dsp:cNvSpPr/>
      </dsp:nvSpPr>
      <dsp:spPr>
        <a:xfrm>
          <a:off x="2043" y="1933879"/>
          <a:ext cx="2188457" cy="1313074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236" tIns="112563" rIns="107236" bIns="11256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500" kern="1200" baseline="0"/>
            <a:t>Ak je na akcii viac stewardov, musí byť menovaný hlavný steward.</a:t>
          </a:r>
          <a:endParaRPr lang="en-US" sz="1500" kern="1200"/>
        </a:p>
      </dsp:txBody>
      <dsp:txXfrm>
        <a:off x="2043" y="1933879"/>
        <a:ext cx="2188457" cy="1313074"/>
      </dsp:txXfrm>
    </dsp:sp>
    <dsp:sp modelId="{C82D0AA5-EF19-4D9D-A09B-499426654267}">
      <dsp:nvSpPr>
        <dsp:cNvPr id="0" name=""/>
        <dsp:cNvSpPr/>
      </dsp:nvSpPr>
      <dsp:spPr>
        <a:xfrm>
          <a:off x="4880502" y="2544696"/>
          <a:ext cx="4727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2745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04291" y="2587899"/>
        <a:ext cx="25167" cy="5033"/>
      </dsp:txXfrm>
    </dsp:sp>
    <dsp:sp modelId="{1B3C9722-F5F2-4C2F-B83D-F936E194161D}">
      <dsp:nvSpPr>
        <dsp:cNvPr id="0" name=""/>
        <dsp:cNvSpPr/>
      </dsp:nvSpPr>
      <dsp:spPr>
        <a:xfrm>
          <a:off x="2693845" y="1933879"/>
          <a:ext cx="2188457" cy="131307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236" tIns="112563" rIns="107236" bIns="11256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500" kern="1200" baseline="0"/>
            <a:t>Steward, resp. hlavný steward je zodpovedný za organizačné zabezpečenie a priebeh akcie</a:t>
          </a:r>
          <a:endParaRPr lang="en-US" sz="1500" kern="1200"/>
        </a:p>
      </dsp:txBody>
      <dsp:txXfrm>
        <a:off x="2693845" y="1933879"/>
        <a:ext cx="2188457" cy="1313074"/>
      </dsp:txXfrm>
    </dsp:sp>
    <dsp:sp modelId="{F0207CFB-C8D3-4D7F-9B61-9D7DD10BDE1D}">
      <dsp:nvSpPr>
        <dsp:cNvPr id="0" name=""/>
        <dsp:cNvSpPr/>
      </dsp:nvSpPr>
      <dsp:spPr>
        <a:xfrm>
          <a:off x="5385647" y="1933879"/>
          <a:ext cx="2188457" cy="131307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236" tIns="112563" rIns="107236" bIns="11256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500" kern="1200" baseline="0"/>
            <a:t>Hlavný steward musí byť schopný riadiť cvičenie vo všetkých triedach</a:t>
          </a:r>
          <a:endParaRPr lang="en-US" sz="1500" kern="1200"/>
        </a:p>
      </dsp:txBody>
      <dsp:txXfrm>
        <a:off x="5385647" y="1933879"/>
        <a:ext cx="2188457" cy="131307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B0118D-8D26-4D95-930E-26238661C402}">
      <dsp:nvSpPr>
        <dsp:cNvPr id="0" name=""/>
        <dsp:cNvSpPr/>
      </dsp:nvSpPr>
      <dsp:spPr>
        <a:xfrm>
          <a:off x="122841" y="0"/>
          <a:ext cx="5571066" cy="5571066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0ED37D-7206-46D6-B8A9-5980E2029DDB}">
      <dsp:nvSpPr>
        <dsp:cNvPr id="0" name=""/>
        <dsp:cNvSpPr/>
      </dsp:nvSpPr>
      <dsp:spPr>
        <a:xfrm>
          <a:off x="652093" y="529251"/>
          <a:ext cx="2172715" cy="217271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300" kern="1200" baseline="0"/>
            <a:t>Účastník akcie Obedience je povinný dodržať termín uzávierky prihlášok.</a:t>
          </a:r>
          <a:endParaRPr lang="en-US" sz="1300" kern="1200"/>
        </a:p>
      </dsp:txBody>
      <dsp:txXfrm>
        <a:off x="758156" y="635314"/>
        <a:ext cx="1960589" cy="1960589"/>
      </dsp:txXfrm>
    </dsp:sp>
    <dsp:sp modelId="{01EE4B02-6E05-4CA5-8ADE-BCC32B410D81}">
      <dsp:nvSpPr>
        <dsp:cNvPr id="0" name=""/>
        <dsp:cNvSpPr/>
      </dsp:nvSpPr>
      <dsp:spPr>
        <a:xfrm>
          <a:off x="2991940" y="529251"/>
          <a:ext cx="2172715" cy="217271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300" kern="1200" baseline="0"/>
            <a:t>Podanie prihlášky zaväzuje psovoda uhradiť štartovný poplatok ešte pred konaním akcie (do termínu uzávierky). Ak sa prihlásený psovod nemôže z akéhokoľvek dôvodu dostaviť, musí túto skutočnosť neodkladne oznámiť usporiadateľovi.</a:t>
          </a:r>
          <a:endParaRPr lang="en-US" sz="1300" kern="1200"/>
        </a:p>
      </dsp:txBody>
      <dsp:txXfrm>
        <a:off x="3098003" y="635314"/>
        <a:ext cx="1960589" cy="1960589"/>
      </dsp:txXfrm>
    </dsp:sp>
    <dsp:sp modelId="{7D58BCD0-1E46-43F7-9F6E-F375752F1757}">
      <dsp:nvSpPr>
        <dsp:cNvPr id="0" name=""/>
        <dsp:cNvSpPr/>
      </dsp:nvSpPr>
      <dsp:spPr>
        <a:xfrm>
          <a:off x="652093" y="2869098"/>
          <a:ext cx="2172715" cy="217271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300" kern="1200" baseline="0"/>
            <a:t>Štartovný poplatok sa po termíne uzávierky nevracia. </a:t>
          </a:r>
          <a:endParaRPr lang="en-US" sz="1300" kern="1200"/>
        </a:p>
      </dsp:txBody>
      <dsp:txXfrm>
        <a:off x="758156" y="2975161"/>
        <a:ext cx="1960589" cy="1960589"/>
      </dsp:txXfrm>
    </dsp:sp>
    <dsp:sp modelId="{DC8E3CA5-6A8B-4950-8B8F-F4DF0922504B}">
      <dsp:nvSpPr>
        <dsp:cNvPr id="0" name=""/>
        <dsp:cNvSpPr/>
      </dsp:nvSpPr>
      <dsp:spPr>
        <a:xfrm>
          <a:off x="2991940" y="2869098"/>
          <a:ext cx="2172715" cy="217271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300" kern="1200" baseline="0"/>
            <a:t>Psovodi musia postupovať podľa určených pravidiel a nariadení</a:t>
          </a:r>
          <a:endParaRPr lang="en-US" sz="1300" kern="1200"/>
        </a:p>
      </dsp:txBody>
      <dsp:txXfrm>
        <a:off x="3098003" y="2975161"/>
        <a:ext cx="1960589" cy="19605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420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416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654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5056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3477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942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4069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3410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072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012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54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6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449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081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853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630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68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086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oyInBkQ15-E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E58348C3-6249-4952-AA86-C63DB35EA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10">
            <a:extLst>
              <a:ext uri="{FF2B5EF4-FFF2-40B4-BE49-F238E27FC236}">
                <a16:creationId xmlns:a16="http://schemas.microsoft.com/office/drawing/2014/main" id="{DE6174AD-DBB0-43E6-98C2-738DB3A15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59100" y="-4763"/>
            <a:ext cx="5014912" cy="6862763"/>
            <a:chOff x="2928938" y="-4763"/>
            <a:chExt cx="5014912" cy="6862763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0A59800-3661-4778-9D8A-F816C85C4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A810977-C816-4698-B7E7-0E6BDED79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181E4B1B-2437-4A14-8927-817FC7AED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3F98AD26-9FF7-44EA-B876-9C857F8ED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32EBB12A-A9CE-446F-9462-15DAC0D0F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85925599-F99B-48E5-A384-76136C081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448299" y="1380068"/>
            <a:ext cx="6054723" cy="2616199"/>
          </a:xfrm>
        </p:spPr>
        <p:txBody>
          <a:bodyPr>
            <a:normAutofit/>
          </a:bodyPr>
          <a:lstStyle/>
          <a:p>
            <a:r>
              <a:rPr lang="sk-SK">
                <a:cs typeface="Calibri Light"/>
              </a:rPr>
              <a:t>Obedience  </a:t>
            </a:r>
            <a:br>
              <a:rPr lang="sk-SK" dirty="0">
                <a:cs typeface="Calibri Light"/>
              </a:rPr>
            </a:b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336254" y="3996267"/>
            <a:ext cx="5166768" cy="138853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sk-SK" err="1"/>
              <a:t>Gladišová</a:t>
            </a:r>
            <a:r>
              <a:rPr lang="sk-SK"/>
              <a:t>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A09AB9-C2C2-40CF-8F55-DC82BE8BA9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970" r="23891" b="9090"/>
          <a:stretch/>
        </p:blipFill>
        <p:spPr>
          <a:xfrm>
            <a:off x="20" y="10"/>
            <a:ext cx="5448280" cy="6857990"/>
          </a:xfrm>
          <a:custGeom>
            <a:avLst/>
            <a:gdLst/>
            <a:ahLst/>
            <a:cxnLst/>
            <a:rect l="l" t="t" r="r" b="b"/>
            <a:pathLst>
              <a:path w="5448300" h="6858000">
                <a:moveTo>
                  <a:pt x="0" y="0"/>
                </a:moveTo>
                <a:lnTo>
                  <a:pt x="3513666" y="0"/>
                </a:lnTo>
                <a:lnTo>
                  <a:pt x="2861733" y="2548466"/>
                </a:lnTo>
                <a:lnTo>
                  <a:pt x="5448300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676557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060BEB6-421F-44B1-93C7-739D2D5F3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3200" dirty="0">
                <a:solidFill>
                  <a:schemeClr val="accent1"/>
                </a:solidFill>
                <a:ea typeface="+mj-lt"/>
                <a:cs typeface="+mj-lt"/>
              </a:rPr>
              <a:t>Účasť </a:t>
            </a:r>
            <a:r>
              <a:rPr lang="sk-SK" sz="3200" dirty="0" err="1">
                <a:solidFill>
                  <a:schemeClr val="accent1"/>
                </a:solidFill>
                <a:ea typeface="+mj-lt"/>
                <a:cs typeface="+mj-lt"/>
              </a:rPr>
              <a:t>kupírovaných</a:t>
            </a:r>
            <a:r>
              <a:rPr lang="sk-SK" sz="3200" dirty="0">
                <a:solidFill>
                  <a:schemeClr val="accent1"/>
                </a:solidFill>
                <a:ea typeface="+mj-lt"/>
                <a:cs typeface="+mj-lt"/>
              </a:rPr>
              <a:t> psov</a:t>
            </a:r>
            <a:endParaRPr lang="sk-SK" sz="3200" dirty="0">
              <a:solidFill>
                <a:schemeClr val="accent1"/>
              </a:solidFill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2B97452-08B1-4514-BAA3-3555AC23CE8E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FFFF00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Char char="•"/>
            </a:pPr>
            <a:r>
              <a:rPr lang="sk-SK" dirty="0">
                <a:ea typeface="+mn-lt"/>
                <a:cs typeface="+mn-lt"/>
              </a:rPr>
              <a:t>Účasť psov s </a:t>
            </a:r>
            <a:r>
              <a:rPr lang="sk-SK" dirty="0" err="1">
                <a:ea typeface="+mn-lt"/>
                <a:cs typeface="+mn-lt"/>
              </a:rPr>
              <a:t>kupírovaným</a:t>
            </a:r>
            <a:r>
              <a:rPr lang="sk-SK" dirty="0">
                <a:ea typeface="+mn-lt"/>
                <a:cs typeface="+mn-lt"/>
              </a:rPr>
              <a:t> chvostom alebo </a:t>
            </a:r>
            <a:r>
              <a:rPr lang="sk-SK" dirty="0" err="1">
                <a:ea typeface="+mn-lt"/>
                <a:cs typeface="+mn-lt"/>
              </a:rPr>
              <a:t>kupírovanými</a:t>
            </a:r>
            <a:r>
              <a:rPr lang="sk-SK" dirty="0">
                <a:ea typeface="+mn-lt"/>
                <a:cs typeface="+mn-lt"/>
              </a:rPr>
              <a:t> ušami, alebo tie, ktoré majú ďalšie zmeny vo vzhľade vykonané zo zdravotných alebo kozmetických dôvodov, sa riadi platnými predpismi v SR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86266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3F8E94F-A8BA-4622-9E7E-FF19C704C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3467"/>
            <a:ext cx="3212593" cy="5571066"/>
          </a:xfrm>
        </p:spPr>
        <p:txBody>
          <a:bodyPr>
            <a:normAutofit/>
          </a:bodyPr>
          <a:lstStyle/>
          <a:p>
            <a:r>
              <a:rPr lang="sk-SK" sz="4100">
                <a:ea typeface="+mj-lt"/>
                <a:cs typeface="+mj-lt"/>
              </a:rPr>
              <a:t>Spôsobilosť posudzovať preteky </a:t>
            </a:r>
            <a:endParaRPr lang="sk-SK" sz="4100"/>
          </a:p>
        </p:txBody>
      </p:sp>
      <p:graphicFrame>
        <p:nvGraphicFramePr>
          <p:cNvPr id="20" name="Zástupný objekt pre obsah 2">
            <a:extLst>
              <a:ext uri="{FF2B5EF4-FFF2-40B4-BE49-F238E27FC236}">
                <a16:creationId xmlns:a16="http://schemas.microsoft.com/office/drawing/2014/main" id="{4F7DBDA7-9122-41B4-8F92-834EDA53D9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0397587"/>
              </p:ext>
            </p:extLst>
          </p:nvPr>
        </p:nvGraphicFramePr>
        <p:xfrm>
          <a:off x="5300812" y="643466"/>
          <a:ext cx="5927575" cy="5554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6159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667FF80-72EB-438D-92D7-254EE26C1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5600">
                <a:ea typeface="+mj-lt"/>
                <a:cs typeface="+mj-lt"/>
              </a:rPr>
              <a:t>Vedúci skúšok a hlavný </a:t>
            </a:r>
            <a:r>
              <a:rPr lang="sk-SK" sz="5600" err="1">
                <a:ea typeface="+mj-lt"/>
                <a:cs typeface="+mj-lt"/>
              </a:rPr>
              <a:t>steward</a:t>
            </a:r>
            <a:endParaRPr lang="sk-SK" sz="5600" err="1"/>
          </a:p>
        </p:txBody>
      </p:sp>
      <p:graphicFrame>
        <p:nvGraphicFramePr>
          <p:cNvPr id="5" name="Zástupný objekt pre obsah 2">
            <a:extLst>
              <a:ext uri="{FF2B5EF4-FFF2-40B4-BE49-F238E27FC236}">
                <a16:creationId xmlns:a16="http://schemas.microsoft.com/office/drawing/2014/main" id="{77E72862-447D-4BFF-A150-511ABDA1E2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0535489"/>
              </p:ext>
            </p:extLst>
          </p:nvPr>
        </p:nvGraphicFramePr>
        <p:xfrm>
          <a:off x="960438" y="2745545"/>
          <a:ext cx="10267950" cy="33644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5614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46CCC32-8FA7-41BD-95C7-5CD483450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600" dirty="0">
                <a:ea typeface="+mj-lt"/>
                <a:cs typeface="+mj-lt"/>
              </a:rPr>
              <a:t>Organizácia pretekov</a:t>
            </a:r>
            <a:endParaRPr lang="sk-SK" sz="3600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7DFDBC9-4FCE-49FA-88AD-609D40B1A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sk-SK" dirty="0">
                <a:ea typeface="+mn-lt"/>
                <a:cs typeface="+mn-lt"/>
              </a:rPr>
              <a:t>Akcie </a:t>
            </a:r>
            <a:r>
              <a:rPr lang="sk-SK" dirty="0" err="1">
                <a:ea typeface="+mn-lt"/>
                <a:cs typeface="+mn-lt"/>
              </a:rPr>
              <a:t>Obedience</a:t>
            </a:r>
            <a:r>
              <a:rPr lang="sk-SK" dirty="0">
                <a:ea typeface="+mn-lt"/>
                <a:cs typeface="+mn-lt"/>
              </a:rPr>
              <a:t> sú riadené rozhodcom, resp. hlavným rozhodcom určeným na ten deň</a:t>
            </a:r>
          </a:p>
          <a:p>
            <a:r>
              <a:rPr lang="sk-SK" dirty="0">
                <a:ea typeface="+mn-lt"/>
                <a:cs typeface="+mn-lt"/>
              </a:rPr>
              <a:t> Ak je na pretekoch, resp. skúške viac ako jeden rozhodca, jeden z nich je menovaný hlavným rozhodcom a ten aj predsedá tímu rozhodcov.</a:t>
            </a:r>
            <a:endParaRPr lang="sk-SK" dirty="0"/>
          </a:p>
          <a:p>
            <a:r>
              <a:rPr lang="sk-SK" dirty="0">
                <a:ea typeface="+mn-lt"/>
                <a:cs typeface="+mn-lt"/>
              </a:rPr>
              <a:t> V prípade nešportového správania, používania motivačných predmetov na cvičebnej ploche, porušenia pravidiel skúšobného poriadku, konanie proti ochrane zvierat a dobrým mravom, môže rozhodca psovoda diskvalifikovať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34053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334AFF-C17B-47AB-BCFB-A8E895680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3467"/>
            <a:ext cx="3212593" cy="5571066"/>
          </a:xfrm>
        </p:spPr>
        <p:txBody>
          <a:bodyPr>
            <a:normAutofit/>
          </a:bodyPr>
          <a:lstStyle/>
          <a:p>
            <a:r>
              <a:rPr lang="sk-SK" sz="4600">
                <a:ea typeface="+mj-lt"/>
                <a:cs typeface="+mj-lt"/>
              </a:rPr>
              <a:t>Povinnosti psovoda a výstroj psa</a:t>
            </a:r>
            <a:endParaRPr lang="sk-SK" sz="4600"/>
          </a:p>
        </p:txBody>
      </p:sp>
      <p:graphicFrame>
        <p:nvGraphicFramePr>
          <p:cNvPr id="5" name="Zástupný objekt pre obsah 2">
            <a:extLst>
              <a:ext uri="{FF2B5EF4-FFF2-40B4-BE49-F238E27FC236}">
                <a16:creationId xmlns:a16="http://schemas.microsoft.com/office/drawing/2014/main" id="{0BA8762B-0365-4786-85C1-A6DCD13964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0775876"/>
              </p:ext>
            </p:extLst>
          </p:nvPr>
        </p:nvGraphicFramePr>
        <p:xfrm>
          <a:off x="5411638" y="643467"/>
          <a:ext cx="5816750" cy="5571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3907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2CB03CF-796C-4698-B8C6-6C6322DD808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-46038" y="933450"/>
            <a:ext cx="12238038" cy="5248275"/>
          </a:xfrm>
          <a:solidFill>
            <a:srgbClr val="8A1C1C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Wingdings" panose="020B0604020202020204" pitchFamily="34" charset="0"/>
              <a:buChar char="ü"/>
            </a:pPr>
            <a:r>
              <a:rPr lang="sk-SK" dirty="0">
                <a:ea typeface="+mn-lt"/>
                <a:cs typeface="+mn-lt"/>
              </a:rPr>
              <a:t> Rozhodnutie rozhodcu je konečné a žiaden pretekár ho nemôže spochybniť.</a:t>
            </a:r>
          </a:p>
          <a:p>
            <a:pPr marL="457200" indent="-457200">
              <a:buFont typeface="Wingdings" panose="020B0604020202020204" pitchFamily="34" charset="0"/>
              <a:buChar char="ü"/>
            </a:pPr>
            <a:r>
              <a:rPr lang="sk-SK" dirty="0">
                <a:ea typeface="+mn-lt"/>
                <a:cs typeface="+mn-lt"/>
              </a:rPr>
              <a:t> Psovodi by mali nahlásiť svoju prítomnosť na pretekoch 30 minút pred začiatkom. </a:t>
            </a:r>
          </a:p>
          <a:p>
            <a:pPr marL="457200" indent="-457200">
              <a:buFont typeface="Wingdings" panose="020B0604020202020204" pitchFamily="34" charset="0"/>
              <a:buChar char="ü"/>
            </a:pPr>
            <a:r>
              <a:rPr lang="sk-SK" dirty="0">
                <a:ea typeface="+mn-lt"/>
                <a:cs typeface="+mn-lt"/>
              </a:rPr>
              <a:t>Je zakázané trestať psa. </a:t>
            </a:r>
          </a:p>
          <a:p>
            <a:pPr marL="457200" indent="-457200">
              <a:buFont typeface="Wingdings" panose="020B0604020202020204" pitchFamily="34" charset="0"/>
              <a:buChar char="ü"/>
            </a:pPr>
            <a:r>
              <a:rPr lang="sk-SK" dirty="0">
                <a:ea typeface="+mn-lt"/>
                <a:cs typeface="+mn-lt"/>
              </a:rPr>
              <a:t>Je povolený iba bežný obojok (obojok zapnutý na pevno, retiazka s veľkými okami, </a:t>
            </a:r>
            <a:r>
              <a:rPr lang="sk-SK" dirty="0" err="1">
                <a:ea typeface="+mn-lt"/>
                <a:cs typeface="+mn-lt"/>
              </a:rPr>
              <a:t>vodítkom</a:t>
            </a:r>
            <a:r>
              <a:rPr lang="sk-SK" dirty="0">
                <a:ea typeface="+mn-lt"/>
                <a:cs typeface="+mn-lt"/>
              </a:rPr>
              <a:t> pripnutá nie na sťahovanie). </a:t>
            </a:r>
            <a:endParaRPr lang="sk-SK">
              <a:ea typeface="+mn-lt"/>
              <a:cs typeface="+mn-lt"/>
            </a:endParaRPr>
          </a:p>
          <a:p>
            <a:pPr marL="457200" indent="-457200">
              <a:buFont typeface="Wingdings" panose="020B0604020202020204" pitchFamily="34" charset="0"/>
              <a:buChar char="ü"/>
            </a:pPr>
            <a:r>
              <a:rPr lang="sk-SK" dirty="0">
                <a:ea typeface="+mn-lt"/>
                <a:cs typeface="+mn-lt"/>
              </a:rPr>
              <a:t>Sťahovací obojok, sťahovacia retiazka, ostnatý obojok, elektrický obojok, alebo iné donucovacie prostriedky, ako aj obojok proti parazitom a náhubok sú zakázané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72841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7B9BC7C-7879-4F3C-AB96-82344957C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200" dirty="0">
                <a:ea typeface="+mj-lt"/>
                <a:cs typeface="+mj-lt"/>
              </a:rPr>
              <a:t>Správanie psa / Diskvalifikácia</a:t>
            </a:r>
            <a:endParaRPr lang="sk-SK" sz="3200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245DBD0-DD56-4CFE-8190-B4ED7F6E4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pPr marL="457200" indent="-457200">
              <a:buFont typeface="Wingdings" panose="020B0604020202020204" pitchFamily="34" charset="0"/>
              <a:buChar char="q"/>
            </a:pPr>
            <a:r>
              <a:rPr lang="sk-SK" dirty="0">
                <a:ea typeface="+mn-lt"/>
                <a:cs typeface="+mn-lt"/>
              </a:rPr>
              <a:t>Pes, ktorý kedykoľvek počas svojho vykonávania cvikov (pred alebo i po skončení jeho vlastného predvedenia cvikov) hryzie, pokúša sa uhryznúť, napáda, alebo sa pokúša napadnúť ľudí, alebo iných psov, je z pretekov diskvalifikovaný. </a:t>
            </a:r>
          </a:p>
          <a:p>
            <a:pPr marL="457200" indent="-457200">
              <a:buFont typeface="Wingdings" panose="020B0604020202020204" pitchFamily="34" charset="0"/>
              <a:buChar char="q"/>
            </a:pPr>
            <a:r>
              <a:rPr lang="sk-SK" dirty="0">
                <a:ea typeface="+mn-lt"/>
                <a:cs typeface="+mn-lt"/>
              </a:rPr>
              <a:t>Stratí všetky body dokonca aj vtedy, ak už výkon (cviky) ukonči</a:t>
            </a:r>
          </a:p>
          <a:p>
            <a:pPr marL="457200" indent="-457200">
              <a:buFont typeface="Wingdings" panose="020B0604020202020204" pitchFamily="34" charset="0"/>
              <a:buChar char="q"/>
            </a:pPr>
            <a:r>
              <a:rPr lang="sk-SK">
                <a:ea typeface="+mn-lt"/>
                <a:cs typeface="+mn-lt"/>
              </a:rPr>
              <a:t> Incident musí byť zaznamenaný do výkonnostného preukazu psa a na hodnotiaci list z akcie. Incident musí byť oznámený aj organizácií, ktorú pes reprezentuje a taktiež organizátorovi v krajine usporiadateľa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26382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0B815E9-8631-4BC3-BF40-C2FCA201005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411288" y="1315529"/>
            <a:ext cx="10780712" cy="44756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Wingdings" panose="020B0604020202020204" pitchFamily="34" charset="0"/>
              <a:buChar char="ü"/>
            </a:pPr>
            <a:r>
              <a:rPr lang="sk-SK" dirty="0">
                <a:ea typeface="+mn-lt"/>
                <a:cs typeface="+mn-lt"/>
              </a:rPr>
              <a:t> Prikrývky, plášte, peleríny, pršiplášte, topánky, ponožky, postroje, pásky, bandáže a pod. na psoch sú počas predvádzania zakázané. </a:t>
            </a:r>
          </a:p>
          <a:p>
            <a:pPr marL="457200" indent="-457200">
              <a:buFont typeface="Wingdings" panose="020B0604020202020204" pitchFamily="34" charset="0"/>
              <a:buChar char="ü"/>
            </a:pPr>
            <a:r>
              <a:rPr lang="sk-SK" dirty="0">
                <a:ea typeface="+mn-lt"/>
                <a:cs typeface="+mn-lt"/>
              </a:rPr>
              <a:t>Počas cvikov a medzi cvikmi by psovod mal mať psa po svojej ľavej strane</a:t>
            </a:r>
          </a:p>
          <a:p>
            <a:pPr marL="457200" indent="-457200">
              <a:buFont typeface="Wingdings" panose="020B0604020202020204" pitchFamily="34" charset="0"/>
              <a:buChar char="ü"/>
            </a:pPr>
            <a:r>
              <a:rPr lang="sk-SK" dirty="0">
                <a:ea typeface="+mn-lt"/>
                <a:cs typeface="+mn-lt"/>
              </a:rPr>
              <a:t> Ak je psovod zdravotne postihnutý, môže mať psa počas cvikov a medzi cvikmi na pravej strane.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53768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723B622-C1FF-40EB-892C-1F9BCE10D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200">
                <a:ea typeface="+mj-lt"/>
                <a:cs typeface="+mj-lt"/>
              </a:rPr>
              <a:t>Ostatné usmernenia</a:t>
            </a:r>
            <a:endParaRPr lang="sk-SK" sz="320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8CED79C-58A9-4A85-9F7D-FFB9F7C3D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457200" indent="-457200">
              <a:buFont typeface="Wingdings" panose="020B0604020202020204" pitchFamily="34" charset="0"/>
              <a:buChar char="Ø"/>
            </a:pPr>
            <a:r>
              <a:rPr lang="sk-SK">
                <a:ea typeface="+mn-lt"/>
                <a:cs typeface="+mn-lt"/>
              </a:rPr>
              <a:t>Ak sa cvičebný priestor začína stavať, alebo sa pripravuje, nie je dovolené, aby psovod alebo pes do tohto priestoru vstupovali, až kým oprávnená osoba (vedúci akcie, hlavný steward alebo rozhodca) nedá povolenie. </a:t>
            </a:r>
          </a:p>
          <a:p>
            <a:pPr marL="457200" indent="-457200">
              <a:buFont typeface="Wingdings" panose="020B0604020202020204" pitchFamily="34" charset="0"/>
              <a:buChar char="Ø"/>
            </a:pPr>
            <a:r>
              <a:rPr lang="sk-SK">
                <a:ea typeface="+mn-lt"/>
                <a:cs typeface="+mn-lt"/>
              </a:rPr>
              <a:t>Pri skupinových cvikoch je minimálny počet psov v skupine tri a maximálny počet je šesť. </a:t>
            </a:r>
          </a:p>
          <a:p>
            <a:pPr marL="457200" indent="-457200">
              <a:buFont typeface="Wingdings" panose="020B0604020202020204" pitchFamily="34" charset="0"/>
              <a:buChar char="Ø"/>
            </a:pPr>
            <a:r>
              <a:rPr lang="sk-SK">
                <a:ea typeface="+mn-lt"/>
                <a:cs typeface="+mn-lt"/>
              </a:rPr>
              <a:t>V súťaži, kde celkový počet psov nie je deliteľný šiestimi, dve zo skupín by mali pozostávať zo siedmich psov.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20638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4AC4231-1E88-42AE-BDAA-38CC5748D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200">
                <a:ea typeface="+mj-lt"/>
                <a:cs typeface="+mj-lt"/>
              </a:rPr>
              <a:t>Bodové hodnotenie v triede OB Začiatočníci </a:t>
            </a:r>
            <a:endParaRPr lang="sk-SK" sz="320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646059B-EEBC-43F6-B0CA-FEE834EC0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40000" lnSpcReduction="20000"/>
          </a:bodyPr>
          <a:lstStyle/>
          <a:p>
            <a:r>
              <a:rPr lang="sk-SK">
                <a:ea typeface="+mn-lt"/>
                <a:cs typeface="+mn-lt"/>
              </a:rPr>
              <a:t>OBZ - A </a:t>
            </a:r>
          </a:p>
          <a:p>
            <a:r>
              <a:rPr lang="sk-SK">
                <a:ea typeface="+mn-lt"/>
                <a:cs typeface="+mn-lt"/>
              </a:rPr>
              <a:t>1. miesto 112 – 140 bodov 80 % Výborne </a:t>
            </a:r>
          </a:p>
          <a:p>
            <a:r>
              <a:rPr lang="sk-SK">
                <a:ea typeface="+mn-lt"/>
                <a:cs typeface="+mn-lt"/>
              </a:rPr>
              <a:t>2. miesto 98 – pod 112 bodov 70 % Veľmi dobre </a:t>
            </a:r>
          </a:p>
          <a:p>
            <a:r>
              <a:rPr lang="sk-SK">
                <a:ea typeface="+mn-lt"/>
                <a:cs typeface="+mn-lt"/>
              </a:rPr>
              <a:t>3. miesto 84 – pod 98 bodov 60 % Dobre </a:t>
            </a:r>
          </a:p>
          <a:p>
            <a:r>
              <a:rPr lang="sk-SK">
                <a:ea typeface="+mn-lt"/>
                <a:cs typeface="+mn-lt"/>
              </a:rPr>
              <a:t>OBZ – B </a:t>
            </a:r>
          </a:p>
          <a:p>
            <a:r>
              <a:rPr lang="sk-SK">
                <a:ea typeface="+mn-lt"/>
                <a:cs typeface="+mn-lt"/>
              </a:rPr>
              <a:t>1. miesto 168 – 210 bodov 80 % Výborne </a:t>
            </a:r>
          </a:p>
          <a:p>
            <a:r>
              <a:rPr lang="sk-SK">
                <a:ea typeface="+mn-lt"/>
                <a:cs typeface="+mn-lt"/>
              </a:rPr>
              <a:t>2. miesto 147 – pod 168 bodov 70 % Veľmi dobre </a:t>
            </a:r>
          </a:p>
          <a:p>
            <a:r>
              <a:rPr lang="sk-SK">
                <a:ea typeface="+mn-lt"/>
                <a:cs typeface="+mn-lt"/>
              </a:rPr>
              <a:t>3. miesto 126 – pod 147 bodov 60 % Dobre </a:t>
            </a:r>
          </a:p>
          <a:p>
            <a:r>
              <a:rPr lang="sk-SK">
                <a:ea typeface="+mn-lt"/>
                <a:cs typeface="+mn-lt"/>
              </a:rPr>
              <a:t>OBZ – C </a:t>
            </a:r>
          </a:p>
          <a:p>
            <a:r>
              <a:rPr lang="sk-SK">
                <a:ea typeface="+mn-lt"/>
                <a:cs typeface="+mn-lt"/>
              </a:rPr>
              <a:t>1. miesto 256 – 320 bodov 80 % Výborne </a:t>
            </a:r>
          </a:p>
          <a:p>
            <a:r>
              <a:rPr lang="sk-SK">
                <a:ea typeface="+mn-lt"/>
                <a:cs typeface="+mn-lt"/>
              </a:rPr>
              <a:t>2. miesto 224 – pod 256 bodov 70 % Veľmi dobre </a:t>
            </a:r>
          </a:p>
          <a:p>
            <a:r>
              <a:rPr lang="sk-SK">
                <a:ea typeface="+mn-lt"/>
                <a:cs typeface="+mn-lt"/>
              </a:rPr>
              <a:t>3. miesto 192 – pod 224 bodov 60 % Dobre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98959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Zástupný objekt pre obsah 2">
            <a:extLst>
              <a:ext uri="{FF2B5EF4-FFF2-40B4-BE49-F238E27FC236}">
                <a16:creationId xmlns:a16="http://schemas.microsoft.com/office/drawing/2014/main" id="{097E02F3-EF56-44F1-98CD-FCA7143AAE27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928768885"/>
              </p:ext>
            </p:extLst>
          </p:nvPr>
        </p:nvGraphicFramePr>
        <p:xfrm>
          <a:off x="0" y="2744788"/>
          <a:ext cx="10267950" cy="3365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4429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581C238-3263-4D9D-ADBA-138164371E4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73288" y="2667000"/>
            <a:ext cx="10018712" cy="3124200"/>
          </a:xfrm>
        </p:spPr>
        <p:txBody>
          <a:bodyPr/>
          <a:lstStyle/>
          <a:p>
            <a:r>
              <a:rPr lang="sk-SK" dirty="0">
                <a:ea typeface="+mn-lt"/>
                <a:cs typeface="+mn-lt"/>
                <a:hlinkClick r:id="rId2"/>
              </a:rPr>
              <a:t>https://www.youtube.com/watch?v=oyInBkQ15-E</a:t>
            </a:r>
            <a:endParaRPr lang="sk-SK">
              <a:ea typeface="+mn-lt"/>
              <a:cs typeface="+mn-lt"/>
            </a:endParaRPr>
          </a:p>
          <a:p>
            <a:pPr>
              <a:buClr>
                <a:srgbClr val="1287C3"/>
              </a:buClr>
            </a:pPr>
            <a:endParaRPr lang="sk-SK" dirty="0"/>
          </a:p>
          <a:p>
            <a:pPr>
              <a:buClr>
                <a:srgbClr val="1287C3"/>
              </a:buClr>
            </a:pPr>
            <a:endParaRPr lang="sk-SK" dirty="0"/>
          </a:p>
          <a:p>
            <a:pPr>
              <a:buClr>
                <a:srgbClr val="1287C3"/>
              </a:buClr>
            </a:pPr>
            <a:r>
              <a:rPr lang="sk-SK"/>
              <a:t>Ďakujem za pozornosť :)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72982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rázok 12" descr="Obrázok, na ktorom je fotografia, muž, pozeranie, pes&#10;&#10;Automaticky generovaný popis">
            <a:extLst>
              <a:ext uri="{FF2B5EF4-FFF2-40B4-BE49-F238E27FC236}">
                <a16:creationId xmlns:a16="http://schemas.microsoft.com/office/drawing/2014/main" id="{0068B643-6B99-4148-B0F3-B9EB624EE6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22" b="1260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aphicFrame>
        <p:nvGraphicFramePr>
          <p:cNvPr id="5" name="Zástupný objekt pre obsah 2">
            <a:extLst>
              <a:ext uri="{FF2B5EF4-FFF2-40B4-BE49-F238E27FC236}">
                <a16:creationId xmlns:a16="http://schemas.microsoft.com/office/drawing/2014/main" id="{C4AC49D7-A6B0-401F-9C29-16C58A916BD0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463257861"/>
              </p:ext>
            </p:extLst>
          </p:nvPr>
        </p:nvGraphicFramePr>
        <p:xfrm>
          <a:off x="0" y="2587625"/>
          <a:ext cx="4500563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46721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7593F45-166D-4D4E-9EFD-0613862C5D6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747713"/>
            <a:ext cx="12136438" cy="5434012"/>
          </a:xfr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romanUcPeriod"/>
            </a:pPr>
            <a:r>
              <a:rPr lang="sk-SK" dirty="0">
                <a:ea typeface="+mn-lt"/>
                <a:cs typeface="+mn-lt"/>
              </a:rPr>
              <a:t>Začiatok éry slovenskej </a:t>
            </a:r>
            <a:r>
              <a:rPr lang="sk-SK" err="1">
                <a:ea typeface="+mn-lt"/>
                <a:cs typeface="+mn-lt"/>
              </a:rPr>
              <a:t>Obedience</a:t>
            </a:r>
            <a:r>
              <a:rPr lang="sk-SK" dirty="0">
                <a:ea typeface="+mn-lt"/>
                <a:cs typeface="+mn-lt"/>
              </a:rPr>
              <a:t> sa datuje od leta 2007</a:t>
            </a:r>
            <a:endParaRPr lang="sk-SK"/>
          </a:p>
          <a:p>
            <a:pPr marL="514350" indent="-514350">
              <a:buAutoNum type="romanUcPeriod"/>
            </a:pPr>
            <a:r>
              <a:rPr lang="sk-SK" dirty="0">
                <a:ea typeface="+mn-lt"/>
                <a:cs typeface="+mn-lt"/>
              </a:rPr>
              <a:t> Bolo nutné  vytvoriť slovenské národné pravidlá pre triedy začiatočníkov OB1 a OB2, nakoľko v tom čase boli pravidla stanovene iba pre triedu OB3</a:t>
            </a:r>
          </a:p>
          <a:p>
            <a:pPr marL="514350" indent="-514350">
              <a:buAutoNum type="romanUcPeriod"/>
            </a:pPr>
            <a:r>
              <a:rPr lang="sk-SK" dirty="0">
                <a:ea typeface="+mn-lt"/>
                <a:cs typeface="+mn-lt"/>
              </a:rPr>
              <a:t>Snahou bolo umožniť slovenským psovodom pripravovať psov tak, aby sa mohli zúčastňovať akcií aj v zahraničí </a:t>
            </a:r>
          </a:p>
          <a:p>
            <a:pPr marL="514350" indent="-514350">
              <a:buAutoNum type="romanUcPeriod"/>
            </a:pPr>
            <a:r>
              <a:rPr lang="sk-SK" dirty="0">
                <a:ea typeface="+mn-lt"/>
                <a:cs typeface="+mn-lt"/>
              </a:rPr>
              <a:t>Prvé slovenské pravidlá </a:t>
            </a:r>
            <a:r>
              <a:rPr lang="sk-SK" err="1">
                <a:ea typeface="+mn-lt"/>
                <a:cs typeface="+mn-lt"/>
              </a:rPr>
              <a:t>Obedience</a:t>
            </a:r>
            <a:r>
              <a:rPr lang="sk-SK" dirty="0">
                <a:ea typeface="+mn-lt"/>
                <a:cs typeface="+mn-lt"/>
              </a:rPr>
              <a:t> boli Prezídiom ZŠK SR schválené od 1.1.2008, čím sa </a:t>
            </a:r>
            <a:r>
              <a:rPr lang="sk-SK" err="1">
                <a:ea typeface="+mn-lt"/>
                <a:cs typeface="+mn-lt"/>
              </a:rPr>
              <a:t>Obedience</a:t>
            </a:r>
            <a:r>
              <a:rPr lang="sk-SK" dirty="0">
                <a:ea typeface="+mn-lt"/>
                <a:cs typeface="+mn-lt"/>
              </a:rPr>
              <a:t> na Slovensku zaradila medzi oficiálne kynologické športy zastrešené Zväzom športovej kynológie SR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33874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CDA88E6-AA36-4FD2-AD2F-71400F5E0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081548"/>
            <a:ext cx="3333495" cy="1504335"/>
          </a:xfrm>
        </p:spPr>
        <p:txBody>
          <a:bodyPr>
            <a:normAutofit/>
          </a:bodyPr>
          <a:lstStyle/>
          <a:p>
            <a:r>
              <a:rPr lang="sk-SK" sz="2400">
                <a:ea typeface="+mj-lt"/>
                <a:cs typeface="+mj-lt"/>
              </a:rPr>
              <a:t>Usporiadanie pretekov</a:t>
            </a:r>
            <a:endParaRPr lang="sk-SK" sz="240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5AF1F66-3843-4B3A-977F-B94B51E7F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3333496" cy="31242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 sz="1600">
                <a:ea typeface="+mn-lt"/>
                <a:cs typeface="+mn-lt"/>
              </a:rPr>
              <a:t> Organizátorom akcie môže byť každá členská organizácia</a:t>
            </a:r>
            <a:endParaRPr lang="sk-SK" sz="1600"/>
          </a:p>
          <a:p>
            <a:pPr>
              <a:buClr>
                <a:srgbClr val="1287C3"/>
              </a:buClr>
            </a:pPr>
            <a:r>
              <a:rPr lang="sk-SK" sz="1600">
                <a:ea typeface="+mn-lt"/>
                <a:cs typeface="+mn-lt"/>
              </a:rPr>
              <a:t> Každá oficiálna akcia musí byť vopred odsúhlasená ZŠK SR</a:t>
            </a:r>
            <a:endParaRPr lang="sk-SK" sz="1600"/>
          </a:p>
          <a:p>
            <a:endParaRPr lang="sk-SK" sz="1600"/>
          </a:p>
          <a:p>
            <a:endParaRPr lang="sk-SK" sz="1600"/>
          </a:p>
          <a:p>
            <a:endParaRPr lang="sk-SK" sz="1600"/>
          </a:p>
          <a:p>
            <a:endParaRPr lang="sk-SK" sz="1600"/>
          </a:p>
          <a:p>
            <a:endParaRPr lang="sk-SK" sz="1600"/>
          </a:p>
          <a:p>
            <a:endParaRPr lang="sk-SK" sz="1600"/>
          </a:p>
          <a:p>
            <a:endParaRPr lang="sk-SK" sz="1600"/>
          </a:p>
          <a:p>
            <a:endParaRPr lang="sk-SK" sz="1600"/>
          </a:p>
          <a:p>
            <a:endParaRPr lang="sk-SK" sz="1600"/>
          </a:p>
        </p:txBody>
      </p:sp>
      <p:pic>
        <p:nvPicPr>
          <p:cNvPr id="5" name="Obrázok 5" descr="Obrázok, na ktorom je trávnik, pes, vonkajšie, lietajúci tanier&#10;&#10;Automaticky generovaný popis">
            <a:extLst>
              <a:ext uri="{FF2B5EF4-FFF2-40B4-BE49-F238E27FC236}">
                <a16:creationId xmlns:a16="http://schemas.microsoft.com/office/drawing/2014/main" id="{9D488238-A33F-4ECF-8DFB-9B7D17648B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761" r="2799"/>
          <a:stretch/>
        </p:blipFill>
        <p:spPr>
          <a:xfrm>
            <a:off x="5822281" y="685799"/>
            <a:ext cx="5120493" cy="5053050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720348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92A0717-6165-48FF-9394-8DB12C940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>
                <a:ea typeface="+mj-lt"/>
                <a:cs typeface="+mj-lt"/>
              </a:rPr>
              <a:t>Účasť na skúškach a pretekoch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56F4358-45C9-43AE-8C20-2F42B13F473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 dirty="0">
                <a:ea typeface="+mn-lt"/>
                <a:cs typeface="+mn-lt"/>
              </a:rPr>
              <a:t>Aby sa pes mohol zúčastniť oficiálnej akcie </a:t>
            </a:r>
            <a:r>
              <a:rPr lang="sk-SK" dirty="0" err="1">
                <a:ea typeface="+mn-lt"/>
                <a:cs typeface="+mn-lt"/>
              </a:rPr>
              <a:t>Obedience</a:t>
            </a:r>
            <a:r>
              <a:rPr lang="sk-SK" dirty="0">
                <a:ea typeface="+mn-lt"/>
                <a:cs typeface="+mn-lt"/>
              </a:rPr>
              <a:t> v SR musí najneskôr v deň oficiálnej akcie dosiahnuť minimálny vek: </a:t>
            </a:r>
          </a:p>
          <a:p>
            <a:r>
              <a:rPr lang="sk-SK" dirty="0">
                <a:ea typeface="+mn-lt"/>
                <a:cs typeface="+mn-lt"/>
              </a:rPr>
              <a:t>Trieda OB Začiatočníci (nepovinná):</a:t>
            </a:r>
          </a:p>
          <a:p>
            <a:r>
              <a:rPr lang="sk-SK" dirty="0">
                <a:ea typeface="+mn-lt"/>
                <a:cs typeface="+mn-lt"/>
              </a:rPr>
              <a:t> OBZ - A 7 mesiacov </a:t>
            </a:r>
            <a:endParaRPr lang="sk-SK">
              <a:ea typeface="+mn-lt"/>
              <a:cs typeface="+mn-lt"/>
            </a:endParaRPr>
          </a:p>
          <a:p>
            <a:r>
              <a:rPr lang="sk-SK" dirty="0">
                <a:ea typeface="+mn-lt"/>
                <a:cs typeface="+mn-lt"/>
              </a:rPr>
              <a:t>OBZ - B 9 mesiacov </a:t>
            </a:r>
          </a:p>
          <a:p>
            <a:r>
              <a:rPr lang="sk-SK" dirty="0">
                <a:ea typeface="+mn-lt"/>
                <a:cs typeface="+mn-lt"/>
              </a:rPr>
              <a:t>OBZ - C 10 mesiacov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291107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3532D77-9A7E-4A9D-9844-BA977EC90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200" dirty="0">
                <a:latin typeface="Comic Sans MS"/>
                <a:ea typeface="+mj-lt"/>
                <a:cs typeface="+mj-lt"/>
              </a:rPr>
              <a:t>Zdravie súťažiacich psov, kontrola identity a veterinárne podmienky</a:t>
            </a:r>
            <a:r>
              <a:rPr lang="sk-SK" dirty="0">
                <a:ea typeface="+mj-lt"/>
                <a:cs typeface="+mj-lt"/>
              </a:rPr>
              <a:t> 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F89CDCA-6D6D-42D4-8C99-B6D8A98DF44E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FFFF00"/>
          </a:solidFill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457200" indent="-457200">
              <a:buFont typeface="Wingdings" panose="020B0604020202020204" pitchFamily="34" charset="0"/>
              <a:buChar char="ü"/>
            </a:pPr>
            <a:r>
              <a:rPr lang="sk-SK" dirty="0">
                <a:ea typeface="+mn-lt"/>
                <a:cs typeface="+mn-lt"/>
              </a:rPr>
              <a:t>Účasť je povolená psom ktorým to fyzický a zdravotný stav dovoľuje </a:t>
            </a:r>
          </a:p>
          <a:p>
            <a:pPr marL="457200" indent="-457200">
              <a:buFont typeface="Wingdings" panose="020B0604020202020204" pitchFamily="34" charset="0"/>
              <a:buChar char="ü"/>
            </a:pPr>
            <a:r>
              <a:rPr lang="sk-SK" dirty="0"/>
              <a:t>Každý pes musí mat veterinárny preukaz s platnými očkovaniami najmenej proti besnote, psinke, </a:t>
            </a:r>
            <a:r>
              <a:rPr lang="sk-SK" dirty="0" err="1"/>
              <a:t>parvoviróze</a:t>
            </a:r>
            <a:r>
              <a:rPr lang="sk-SK" dirty="0"/>
              <a:t> a hepatitíde </a:t>
            </a:r>
          </a:p>
          <a:p>
            <a:pPr marL="457200" indent="-457200">
              <a:buFont typeface="Wingdings" panose="020B0604020202020204" pitchFamily="34" charset="0"/>
              <a:buChar char="ü"/>
            </a:pPr>
            <a:r>
              <a:rPr lang="sk-SK" dirty="0">
                <a:ea typeface="+mn-lt"/>
                <a:cs typeface="+mn-lt"/>
              </a:rPr>
              <a:t> Psy trpiace nákazlivými chorobami, majúce parazity, červy, svrab sa na skúšku/preteky nepripúšťajú</a:t>
            </a:r>
            <a:endParaRPr lang="sk-SK" dirty="0"/>
          </a:p>
          <a:p>
            <a:pPr marL="457200" indent="-457200">
              <a:buFont typeface="Wingdings" panose="020B0604020202020204" pitchFamily="34" charset="0"/>
              <a:buChar char="ü"/>
            </a:pPr>
            <a:r>
              <a:rPr lang="sk-SK" dirty="0">
                <a:ea typeface="+mn-lt"/>
                <a:cs typeface="+mn-lt"/>
              </a:rPr>
              <a:t>psy agresívne, slepé, hluché, psy po úraze alebo chorobe obviazané, </a:t>
            </a:r>
            <a:r>
              <a:rPr lang="sk-SK" dirty="0" err="1">
                <a:ea typeface="+mn-lt"/>
                <a:cs typeface="+mn-lt"/>
              </a:rPr>
              <a:t>zabandážované</a:t>
            </a:r>
            <a:r>
              <a:rPr lang="sk-SK" dirty="0">
                <a:ea typeface="+mn-lt"/>
                <a:cs typeface="+mn-lt"/>
              </a:rPr>
              <a:t> alebo šité</a:t>
            </a:r>
            <a:endParaRPr lang="sk-SK" dirty="0"/>
          </a:p>
          <a:p>
            <a:pPr marL="457200" indent="-457200">
              <a:buFont typeface="Wingdings" panose="020B0604020202020204" pitchFamily="34" charset="0"/>
              <a:buChar char="ü"/>
            </a:pPr>
            <a:r>
              <a:rPr lang="sk-SK" dirty="0">
                <a:ea typeface="+mn-lt"/>
                <a:cs typeface="+mn-lt"/>
              </a:rPr>
              <a:t>Kastrovaným psom a sterilizovaným sučkám je účasť na pretekoch a skúškach v SR povolená.</a:t>
            </a:r>
            <a:endParaRPr lang="sk-SK" dirty="0"/>
          </a:p>
          <a:p>
            <a:pPr marL="457200" indent="-457200">
              <a:buFont typeface="Wingdings" panose="020B0604020202020204" pitchFamily="34" charset="0"/>
              <a:buChar char="ü"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62439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11EB761-A79A-4C08-97A1-3ECC12F2CA4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-3175" y="517525"/>
            <a:ext cx="12195175" cy="4140200"/>
          </a:xfrm>
          <a:solidFill>
            <a:srgbClr val="FF0000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Char char="•"/>
            </a:pPr>
            <a:r>
              <a:rPr lang="sk-SK" dirty="0">
                <a:ea typeface="+mn-lt"/>
                <a:cs typeface="+mn-lt"/>
              </a:rPr>
              <a:t>Agresívne psy nemajú povolený vstup do cvičebného priestoru ani do jeho okolia </a:t>
            </a:r>
            <a:endParaRPr lang="sk-SK" dirty="0"/>
          </a:p>
          <a:p>
            <a:pPr marL="457200" indent="-457200">
              <a:buChar char="•"/>
            </a:pPr>
            <a:r>
              <a:rPr lang="sk-SK" dirty="0">
                <a:ea typeface="+mn-lt"/>
                <a:cs typeface="+mn-lt"/>
              </a:rPr>
              <a:t>Rozhodca diskvalifikuje každého psa, ktorý pohryzie, pokúša sa uhryznúť, napáda, alebo sa pokúša napadnúť ľudí alebo iných psov</a:t>
            </a:r>
            <a:endParaRPr lang="sk-SK"/>
          </a:p>
          <a:p>
            <a:pPr marL="457200" indent="-457200">
              <a:buChar char="•"/>
            </a:pPr>
            <a:r>
              <a:rPr lang="sk-SK" dirty="0">
                <a:ea typeface="+mn-lt"/>
                <a:cs typeface="+mn-lt"/>
              </a:rPr>
              <a:t> V prípade zahraničného účastníka je incident oznámený aj organizácií, ktorá účastníka vyslala, resp. zahraničnému národnému zväzu alebo asociácií</a:t>
            </a:r>
          </a:p>
          <a:p>
            <a:pPr marL="457200" indent="-457200">
              <a:buChar char="•"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5213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1F34990-575A-4A0D-A70A-F596CE199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5600" err="1">
                <a:ea typeface="+mj-lt"/>
                <a:cs typeface="+mj-lt"/>
              </a:rPr>
              <a:t>Háravé</a:t>
            </a:r>
            <a:r>
              <a:rPr lang="sk-SK" sz="5600">
                <a:ea typeface="+mj-lt"/>
                <a:cs typeface="+mj-lt"/>
              </a:rPr>
              <a:t> sučky, kotné sučky a sučky po pôrode</a:t>
            </a:r>
            <a:endParaRPr lang="sk-SK" sz="5600"/>
          </a:p>
        </p:txBody>
      </p:sp>
      <p:graphicFrame>
        <p:nvGraphicFramePr>
          <p:cNvPr id="12" name="Zástupný objekt pre obsah 2">
            <a:extLst>
              <a:ext uri="{FF2B5EF4-FFF2-40B4-BE49-F238E27FC236}">
                <a16:creationId xmlns:a16="http://schemas.microsoft.com/office/drawing/2014/main" id="{FA069A9B-652D-42B7-9A68-EA4C7B0EEF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1805742"/>
              </p:ext>
            </p:extLst>
          </p:nvPr>
        </p:nvGraphicFramePr>
        <p:xfrm>
          <a:off x="960438" y="2745545"/>
          <a:ext cx="10267950" cy="33644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88129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Širokouhlá</PresentationFormat>
  <Paragraphs>0</Paragraphs>
  <Slides>20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20</vt:i4>
      </vt:variant>
    </vt:vector>
  </HeadingPairs>
  <TitlesOfParts>
    <vt:vector size="21" baseType="lpstr">
      <vt:lpstr>Parallax</vt:lpstr>
      <vt:lpstr>Obedience   </vt:lpstr>
      <vt:lpstr>Prezentácia programu PowerPoint</vt:lpstr>
      <vt:lpstr>Prezentácia programu PowerPoint</vt:lpstr>
      <vt:lpstr>Prezentácia programu PowerPoint</vt:lpstr>
      <vt:lpstr>Usporiadanie pretekov</vt:lpstr>
      <vt:lpstr>Účasť na skúškach a pretekoch</vt:lpstr>
      <vt:lpstr>Zdravie súťažiacich psov, kontrola identity a veterinárne podmienky </vt:lpstr>
      <vt:lpstr>Prezentácia programu PowerPoint</vt:lpstr>
      <vt:lpstr>Háravé sučky, kotné sučky a sučky po pôrode</vt:lpstr>
      <vt:lpstr>Účasť kupírovaných psov</vt:lpstr>
      <vt:lpstr>Spôsobilosť posudzovať preteky </vt:lpstr>
      <vt:lpstr>Vedúci skúšok a hlavný steward</vt:lpstr>
      <vt:lpstr>Organizácia pretekov</vt:lpstr>
      <vt:lpstr>Povinnosti psovoda a výstroj psa</vt:lpstr>
      <vt:lpstr>Prezentácia programu PowerPoint</vt:lpstr>
      <vt:lpstr>Správanie psa / Diskvalifikácia</vt:lpstr>
      <vt:lpstr>Prezentácia programu PowerPoint</vt:lpstr>
      <vt:lpstr>Ostatné usmernenia</vt:lpstr>
      <vt:lpstr>Bodové hodnotenie v triede OB Začiatočníci 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/>
  <cp:lastModifiedBy/>
  <cp:revision>439</cp:revision>
  <dcterms:created xsi:type="dcterms:W3CDTF">2020-11-03T08:16:22Z</dcterms:created>
  <dcterms:modified xsi:type="dcterms:W3CDTF">2020-11-03T10:50:08Z</dcterms:modified>
</cp:coreProperties>
</file>