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5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7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5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žová a fialová prach výbuch">
            <a:extLst>
              <a:ext uri="{FF2B5EF4-FFF2-40B4-BE49-F238E27FC236}">
                <a16:creationId xmlns:a16="http://schemas.microsoft.com/office/drawing/2014/main" id="{C77857F1-71A5-407D-B5B3-85654D2A9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1456" r="1" b="20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9BE5B22-7C4E-D746-B45C-1E3B27D28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sk-SK">
                <a:solidFill>
                  <a:srgbClr val="FFFFFF"/>
                </a:solidFill>
              </a:rPr>
              <a:t>Vôňa môjho regiónu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175973-D06E-824E-AB7A-64E910458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sk-SK" sz="2000" dirty="0">
                <a:solidFill>
                  <a:schemeClr val="bg1"/>
                </a:solidFill>
              </a:rPr>
              <a:t>Tamara </a:t>
            </a:r>
            <a:r>
              <a:rPr lang="sk-SK" sz="2000" dirty="0" err="1">
                <a:solidFill>
                  <a:schemeClr val="bg1"/>
                </a:solidFill>
              </a:rPr>
              <a:t>Gladišová</a:t>
            </a:r>
            <a:endParaRPr lang="sk-S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D70509-24F9-DD4B-89CF-7EE9D7B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97" y="638869"/>
            <a:ext cx="3953178" cy="5834700"/>
          </a:xfrm>
        </p:spPr>
        <p:txBody>
          <a:bodyPr anchor="ctr">
            <a:normAutofit fontScale="90000"/>
          </a:bodyPr>
          <a:lstStyle/>
          <a:p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1.OPALANY GRULI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</a:t>
            </a:r>
            <a:r>
              <a:rPr lang="sk-SK" sz="3200" dirty="0" err="1">
                <a:solidFill>
                  <a:srgbClr val="EBEBEB"/>
                </a:solidFill>
                <a:latin typeface="ACADEMY ENGRAVED LET PLAIN:1.0" panose="02000000000000000000" pitchFamily="2" charset="0"/>
              </a:rPr>
              <a:t>Opalany</a:t>
            </a: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 </a:t>
            </a:r>
            <a:r>
              <a:rPr lang="sk-SK" sz="3200" dirty="0" err="1">
                <a:solidFill>
                  <a:srgbClr val="EBEBEB"/>
                </a:solidFill>
                <a:latin typeface="ACADEMY ENGRAVED LET PLAIN:1.0" panose="02000000000000000000" pitchFamily="2" charset="0"/>
              </a:rPr>
              <a:t>Gruli</a:t>
            </a: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 varíme preto lebo nám to chutí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.recept máme od babky a babka ho má od svojej babky takže presne neviem ako to vzniklo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.sú to vlastne zemiaky so </a:t>
            </a:r>
            <a:r>
              <a:rPr lang="sk-SK" sz="3200" dirty="0" err="1">
                <a:solidFill>
                  <a:srgbClr val="EBEBEB"/>
                </a:solidFill>
                <a:latin typeface="ACADEMY ENGRAVED LET PLAIN:1.0" panose="02000000000000000000" pitchFamily="2" charset="0"/>
              </a:rPr>
              <a:t>slaniou</a:t>
            </a: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 a cibuľou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.má to chuť skoro ako pirohy so slaninou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.je sa k tomu acidofilné mlieko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endParaRPr lang="sk-SK" sz="3200" dirty="0">
              <a:solidFill>
                <a:srgbClr val="EBEBEB"/>
              </a:solidFill>
              <a:latin typeface="ACADEMY ENGRAVED LET PLAIN:1.0" panose="02000000000000000000" pitchFamily="2" charset="0"/>
            </a:endParaRPr>
          </a:p>
        </p:txBody>
      </p:sp>
      <p:pic>
        <p:nvPicPr>
          <p:cNvPr id="5" name="Zástupný objekt pre obsah 4" descr="Obrázok, na ktorom je jedlo, tanier, chod, omáčka&#10;&#10;Automaticky generovaný popis">
            <a:extLst>
              <a:ext uri="{FF2B5EF4-FFF2-40B4-BE49-F238E27FC236}">
                <a16:creationId xmlns:a16="http://schemas.microsoft.com/office/drawing/2014/main" id="{DBFB82DB-9F33-AF4B-ACAB-96132C8AE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077" y="823531"/>
            <a:ext cx="6443439" cy="4829298"/>
          </a:xfrm>
        </p:spPr>
      </p:pic>
    </p:spTree>
    <p:extLst>
      <p:ext uri="{BB962C8B-B14F-4D97-AF65-F5344CB8AC3E}">
        <p14:creationId xmlns:p14="http://schemas.microsoft.com/office/powerpoint/2010/main" val="42789811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52EB0E-C845-3F46-ADE8-A95830F4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1028700"/>
            <a:ext cx="3464991" cy="4698697"/>
          </a:xfrm>
        </p:spPr>
        <p:txBody>
          <a:bodyPr anchor="ctr">
            <a:normAutofit fontScale="90000"/>
          </a:bodyPr>
          <a:lstStyle/>
          <a:p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2.DŽATKY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</a:t>
            </a:r>
            <a:r>
              <a:rPr lang="sk-SK" sz="3200" dirty="0" err="1">
                <a:solidFill>
                  <a:srgbClr val="EBEBEB"/>
                </a:solidFill>
                <a:latin typeface="ACADEMY ENGRAVED LET PLAIN:1.0" panose="02000000000000000000" pitchFamily="2" charset="0"/>
              </a:rPr>
              <a:t>džatky</a:t>
            </a: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 máme tiež od babky 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.Takže tiež neviem presne povedať ako vznikli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</a:t>
            </a:r>
            <a:r>
              <a:rPr lang="sk-SK" sz="3200" dirty="0" err="1">
                <a:solidFill>
                  <a:srgbClr val="EBEBEB"/>
                </a:solidFill>
                <a:latin typeface="ACADEMY ENGRAVED LET PLAIN:1.0" panose="02000000000000000000" pitchFamily="2" charset="0"/>
              </a:rPr>
              <a:t>džatky</a:t>
            </a: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 sú tiež zemiaky ale do zemiakov sa dáva ešte múka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 Nakoniec sa to poleje s maslom a takto sa to je</a:t>
            </a: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  <a:sym typeface="Wingdings" pitchFamily="2" charset="2"/>
              </a:rPr>
              <a:t></a:t>
            </a:r>
            <a:endParaRPr lang="sk-SK" sz="3200" dirty="0">
              <a:solidFill>
                <a:srgbClr val="EBEBEB"/>
              </a:solidFill>
              <a:latin typeface="ACADEMY ENGRAVED LET PLAIN:1.0" panose="02000000000000000000" pitchFamily="2" charset="0"/>
            </a:endParaRPr>
          </a:p>
        </p:txBody>
      </p:sp>
      <p:pic>
        <p:nvPicPr>
          <p:cNvPr id="5" name="Zástupný objekt pre obsah 4" descr="Obrázok, na ktorom je stôl, jedlo, drevené, tanier&#10;&#10;Automaticky generovaný popis">
            <a:extLst>
              <a:ext uri="{FF2B5EF4-FFF2-40B4-BE49-F238E27FC236}">
                <a16:creationId xmlns:a16="http://schemas.microsoft.com/office/drawing/2014/main" id="{ED2A4959-1E67-1341-8606-F3074296D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550" y="1141378"/>
            <a:ext cx="5503863" cy="4546669"/>
          </a:xfrm>
        </p:spPr>
      </p:pic>
    </p:spTree>
    <p:extLst>
      <p:ext uri="{BB962C8B-B14F-4D97-AF65-F5344CB8AC3E}">
        <p14:creationId xmlns:p14="http://schemas.microsoft.com/office/powerpoint/2010/main" val="377551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9C81C3A-D017-3E48-8716-FC02F773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657224"/>
            <a:ext cx="3779316" cy="5414963"/>
          </a:xfrm>
        </p:spPr>
        <p:txBody>
          <a:bodyPr anchor="ctr">
            <a:normAutofit fontScale="90000"/>
          </a:bodyPr>
          <a:lstStyle/>
          <a:p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3.GRUĽOVNIKY S KLOBASOU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</a:t>
            </a:r>
            <a:r>
              <a:rPr lang="sk-SK" sz="3200" dirty="0" err="1">
                <a:solidFill>
                  <a:srgbClr val="EBEBEB"/>
                </a:solidFill>
                <a:latin typeface="ACADEMY ENGRAVED LET PLAIN:1.0" panose="02000000000000000000" pitchFamily="2" charset="0"/>
              </a:rPr>
              <a:t>gruľoviky</a:t>
            </a: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 sú jedlo ktoré naša rodina je na Vianoce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.my to jeme s </a:t>
            </a:r>
            <a:r>
              <a:rPr lang="sk-SK" sz="3200" dirty="0" err="1">
                <a:solidFill>
                  <a:srgbClr val="EBEBEB"/>
                </a:solidFill>
                <a:latin typeface="ACADEMY ENGRAVED LET PLAIN:1.0" panose="02000000000000000000" pitchFamily="2" charset="0"/>
              </a:rPr>
              <a:t>klobasou</a:t>
            </a: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 a </a:t>
            </a:r>
            <a:r>
              <a:rPr lang="sk-SK" sz="3200" dirty="0" err="1">
                <a:solidFill>
                  <a:srgbClr val="EBEBEB"/>
                </a:solidFill>
                <a:latin typeface="ACADEMY ENGRAVED LET PLAIN:1.0" panose="02000000000000000000" pitchFamily="2" charset="0"/>
              </a:rPr>
              <a:t>udeným</a:t>
            </a: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 mäsom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  <a:t>.každý vie asi ako to chutí</a:t>
            </a:r>
            <a:br>
              <a:rPr lang="sk-SK" sz="3200" dirty="0">
                <a:solidFill>
                  <a:srgbClr val="EBEBEB"/>
                </a:solidFill>
                <a:latin typeface="ACADEMY ENGRAVED LET PLAIN:1.0" panose="02000000000000000000" pitchFamily="2" charset="0"/>
              </a:rPr>
            </a:br>
            <a:endParaRPr lang="sk-SK" sz="3200" dirty="0">
              <a:solidFill>
                <a:srgbClr val="EBEBEB"/>
              </a:solidFill>
              <a:latin typeface="ACADEMY ENGRAVED LET PLAIN:1.0" panose="02000000000000000000" pitchFamily="2" charset="0"/>
            </a:endParaRP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E91D0EE-F494-6B4C-A30F-CA09FB9D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960" y="893950"/>
            <a:ext cx="6491827" cy="4868870"/>
          </a:xfrm>
        </p:spPr>
      </p:pic>
    </p:spTree>
    <p:extLst>
      <p:ext uri="{BB962C8B-B14F-4D97-AF65-F5344CB8AC3E}">
        <p14:creationId xmlns:p14="http://schemas.microsoft.com/office/powerpoint/2010/main" val="191700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13">
              <a:srgbClr val="FBCDE4"/>
            </a:gs>
            <a:gs pos="48000">
              <a:srgbClr val="FAC7E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62F55-5465-3B4C-A20D-2719955E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9BF439-F814-0D41-95AC-79B83952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80" y="2514600"/>
            <a:ext cx="8761412" cy="2752458"/>
          </a:xfrm>
        </p:spPr>
        <p:txBody>
          <a:bodyPr>
            <a:normAutofit/>
          </a:bodyPr>
          <a:lstStyle/>
          <a:p>
            <a:pPr lvl="7"/>
            <a:r>
              <a:rPr lang="sk-SK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CADEMY ENGRAVED LET PLAIN:1.0" panose="02000000000000000000" pitchFamily="2" charset="0"/>
              </a:rPr>
              <a:t>ĎAKUJEM ZA POZORNOSŤ</a:t>
            </a:r>
            <a:r>
              <a:rPr lang="sk-SK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CADEMY ENGRAVED LET PLAIN:1.0" panose="02000000000000000000" pitchFamily="2" charset="0"/>
                <a:sym typeface="Wingdings" pitchFamily="2" charset="2"/>
              </a:rPr>
              <a:t>:)</a:t>
            </a:r>
            <a:endParaRPr lang="sk-SK" sz="4800" dirty="0">
              <a:solidFill>
                <a:schemeClr val="accent1">
                  <a:lumMod val="60000"/>
                  <a:lumOff val="40000"/>
                </a:schemeClr>
              </a:solidFill>
              <a:latin typeface="ACADEMY ENGRAVED LET PLAIN:1.0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8127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{02C5CE12-C3A8-BE48-8D97-5FB775F641B8}tf10001076</Template>
  <TotalTime>46</TotalTime>
  <Words>152</Words>
  <Application>Microsoft Macintosh PowerPoint</Application>
  <PresentationFormat>Širokouhlá</PresentationFormat>
  <Paragraphs>6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ACADEMY ENGRAVED LET PLAIN:1.0</vt:lpstr>
      <vt:lpstr>Arial</vt:lpstr>
      <vt:lpstr>Century Gothic</vt:lpstr>
      <vt:lpstr>Wingdings 3</vt:lpstr>
      <vt:lpstr>Ión − zasadacia miestnosť</vt:lpstr>
      <vt:lpstr>Vôňa môjho regiónu</vt:lpstr>
      <vt:lpstr>1.OPALANY GRULI .Opalany Gruli varíme preto lebo nám to chutí .recept máme od babky a babka ho má od svojej babky takže presne neviem ako to vzniklo .sú to vlastne zemiaky so slaniou a cibuľou .má to chuť skoro ako pirohy so slaninou .je sa k tomu acidofilné mlieko </vt:lpstr>
      <vt:lpstr>2.DŽATKY .džatky máme tiež od babky  .Takže tiež neviem presne povedať ako vznikli .džatky sú tiež zemiaky ale do zemiakov sa dáva ešte múka . Nakoniec sa to poleje s maslom a takto sa to je</vt:lpstr>
      <vt:lpstr>3.GRUĽOVNIKY S KLOBASOU .gruľoviky sú jedlo ktoré naša rodina je na Vianoce .my to jeme s klobasou a udeným mäsom .každý vie asi ako to chutí 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Vôňa môjho regiónu</dc:title>
  <dc:creator>jozef gladis</dc:creator>
  <cp:lastModifiedBy>jozef gladis</cp:lastModifiedBy>
  <cp:revision>5</cp:revision>
  <dcterms:created xsi:type="dcterms:W3CDTF">2021-04-29T17:36:08Z</dcterms:created>
  <dcterms:modified xsi:type="dcterms:W3CDTF">2021-04-29T18:23:07Z</dcterms:modified>
</cp:coreProperties>
</file>